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0"/>
  </p:notesMasterIdLst>
  <p:sldIdLst>
    <p:sldId id="256" r:id="rId2"/>
    <p:sldId id="261" r:id="rId3"/>
    <p:sldId id="257" r:id="rId4"/>
    <p:sldId id="258" r:id="rId5"/>
    <p:sldId id="259" r:id="rId6"/>
    <p:sldId id="262" r:id="rId7"/>
    <p:sldId id="263" r:id="rId8"/>
    <p:sldId id="264" r:id="rId9"/>
    <p:sldId id="265" r:id="rId10"/>
    <p:sldId id="266" r:id="rId11"/>
    <p:sldId id="269" r:id="rId12"/>
    <p:sldId id="267" r:id="rId13"/>
    <p:sldId id="268" r:id="rId14"/>
    <p:sldId id="270" r:id="rId15"/>
    <p:sldId id="271" r:id="rId16"/>
    <p:sldId id="272" r:id="rId17"/>
    <p:sldId id="273" r:id="rId18"/>
    <p:sldId id="274" r:id="rId19"/>
    <p:sldId id="275" r:id="rId20"/>
    <p:sldId id="277" r:id="rId21"/>
    <p:sldId id="276" r:id="rId22"/>
    <p:sldId id="278" r:id="rId23"/>
    <p:sldId id="279" r:id="rId24"/>
    <p:sldId id="280" r:id="rId25"/>
    <p:sldId id="281" r:id="rId26"/>
    <p:sldId id="282" r:id="rId27"/>
    <p:sldId id="283" r:id="rId28"/>
    <p:sldId id="284" r:id="rId29"/>
    <p:sldId id="30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008A"/>
    <a:srgbClr val="00C800"/>
    <a:srgbClr val="00CC00"/>
    <a:srgbClr val="009200"/>
    <a:srgbClr val="C72027"/>
    <a:srgbClr val="E3555C"/>
    <a:srgbClr val="DD333B"/>
    <a:srgbClr val="D9232C"/>
    <a:srgbClr val="E9777C"/>
    <a:srgbClr val="DE32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94660"/>
  </p:normalViewPr>
  <p:slideViewPr>
    <p:cSldViewPr snapToGrid="0">
      <p:cViewPr varScale="1">
        <p:scale>
          <a:sx n="81" d="100"/>
          <a:sy n="81" d="100"/>
        </p:scale>
        <p:origin x="52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32D2C8-D87B-46F0-AB41-FF7DAB5A902F}"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AU"/>
        </a:p>
      </dgm:t>
    </dgm:pt>
    <dgm:pt modelId="{86340B02-0C9D-45C3-981B-D7256EE300B0}">
      <dgm:prSet phldrT="[Text]"/>
      <dgm:spPr/>
      <dgm:t>
        <a:bodyPr/>
        <a:lstStyle/>
        <a:p>
          <a:r>
            <a:rPr lang="en-AU" dirty="0"/>
            <a:t>Fetch Changes from Team</a:t>
          </a:r>
        </a:p>
      </dgm:t>
    </dgm:pt>
    <dgm:pt modelId="{5DFEA287-E342-4FDF-8A81-7A06610B70E5}" type="parTrans" cxnId="{EB8F6FEB-5DEB-4F36-A0BD-BC51AF398503}">
      <dgm:prSet/>
      <dgm:spPr/>
      <dgm:t>
        <a:bodyPr/>
        <a:lstStyle/>
        <a:p>
          <a:endParaRPr lang="en-AU"/>
        </a:p>
      </dgm:t>
    </dgm:pt>
    <dgm:pt modelId="{9FB2940F-E377-4DB7-A442-F5BC8378BAF5}" type="sibTrans" cxnId="{EB8F6FEB-5DEB-4F36-A0BD-BC51AF398503}">
      <dgm:prSet/>
      <dgm:spPr/>
      <dgm:t>
        <a:bodyPr/>
        <a:lstStyle/>
        <a:p>
          <a:endParaRPr lang="en-AU"/>
        </a:p>
      </dgm:t>
    </dgm:pt>
    <dgm:pt modelId="{C639D096-577B-4F8E-B387-D40A18C2768E}">
      <dgm:prSet phldrT="[Text]"/>
      <dgm:spPr/>
      <dgm:t>
        <a:bodyPr/>
        <a:lstStyle/>
        <a:p>
          <a:r>
            <a:rPr lang="en-AU" dirty="0"/>
            <a:t>Make Changed &amp; Commit Them (repeat until done)</a:t>
          </a:r>
        </a:p>
      </dgm:t>
    </dgm:pt>
    <dgm:pt modelId="{77DCDF02-F44B-46AE-8349-C801331F202B}" type="parTrans" cxnId="{6968FA4A-C984-44CC-B686-C40E39E8923F}">
      <dgm:prSet/>
      <dgm:spPr/>
      <dgm:t>
        <a:bodyPr/>
        <a:lstStyle/>
        <a:p>
          <a:endParaRPr lang="en-AU"/>
        </a:p>
      </dgm:t>
    </dgm:pt>
    <dgm:pt modelId="{22D86135-20D6-4CD1-A4CD-8D1CCCCEB28B}" type="sibTrans" cxnId="{6968FA4A-C984-44CC-B686-C40E39E8923F}">
      <dgm:prSet/>
      <dgm:spPr/>
      <dgm:t>
        <a:bodyPr/>
        <a:lstStyle/>
        <a:p>
          <a:endParaRPr lang="en-AU"/>
        </a:p>
      </dgm:t>
    </dgm:pt>
    <dgm:pt modelId="{E1C44FED-50BC-4BC3-BCEC-1E6E8945CEB8}">
      <dgm:prSet phldrT="[Text]"/>
      <dgm:spPr/>
      <dgm:t>
        <a:bodyPr/>
        <a:lstStyle/>
        <a:p>
          <a:r>
            <a:rPr lang="en-AU" dirty="0"/>
            <a:t>Review Commits</a:t>
          </a:r>
        </a:p>
      </dgm:t>
    </dgm:pt>
    <dgm:pt modelId="{9CA20E51-2F41-458A-81F5-B0ADE40F0CF7}" type="parTrans" cxnId="{54071901-AA95-49A9-9494-893D40749147}">
      <dgm:prSet/>
      <dgm:spPr/>
      <dgm:t>
        <a:bodyPr/>
        <a:lstStyle/>
        <a:p>
          <a:endParaRPr lang="en-AU"/>
        </a:p>
      </dgm:t>
    </dgm:pt>
    <dgm:pt modelId="{8ABB6AE5-D6ED-4D9A-8A4B-22B53101CB18}" type="sibTrans" cxnId="{54071901-AA95-49A9-9494-893D40749147}">
      <dgm:prSet/>
      <dgm:spPr/>
      <dgm:t>
        <a:bodyPr/>
        <a:lstStyle/>
        <a:p>
          <a:endParaRPr lang="en-AU"/>
        </a:p>
      </dgm:t>
    </dgm:pt>
    <dgm:pt modelId="{49708C58-C7C6-4296-9916-5471EDAC443C}">
      <dgm:prSet phldrT="[Text]"/>
      <dgm:spPr/>
      <dgm:t>
        <a:bodyPr/>
        <a:lstStyle/>
        <a:p>
          <a:r>
            <a:rPr lang="en-AU" dirty="0"/>
            <a:t>Share Changes with the Team</a:t>
          </a:r>
        </a:p>
      </dgm:t>
    </dgm:pt>
    <dgm:pt modelId="{70D6C98C-3CDD-4875-8419-71F23DF4DC03}" type="parTrans" cxnId="{B2A86CFE-06C0-466D-9229-6B4E599717E4}">
      <dgm:prSet/>
      <dgm:spPr/>
      <dgm:t>
        <a:bodyPr/>
        <a:lstStyle/>
        <a:p>
          <a:endParaRPr lang="en-AU"/>
        </a:p>
      </dgm:t>
    </dgm:pt>
    <dgm:pt modelId="{96AD335B-794E-440C-A446-12CEF075BF95}" type="sibTrans" cxnId="{B2A86CFE-06C0-466D-9229-6B4E599717E4}">
      <dgm:prSet/>
      <dgm:spPr/>
      <dgm:t>
        <a:bodyPr/>
        <a:lstStyle/>
        <a:p>
          <a:endParaRPr lang="en-AU"/>
        </a:p>
      </dgm:t>
    </dgm:pt>
    <dgm:pt modelId="{0B67B74F-509C-4532-A4F4-F6B1E5756E4F}" type="pres">
      <dgm:prSet presAssocID="{9432D2C8-D87B-46F0-AB41-FF7DAB5A902F}" presName="cycle" presStyleCnt="0">
        <dgm:presLayoutVars>
          <dgm:dir/>
          <dgm:resizeHandles val="exact"/>
        </dgm:presLayoutVars>
      </dgm:prSet>
      <dgm:spPr/>
    </dgm:pt>
    <dgm:pt modelId="{BC58BAD9-C68A-4FAF-99C7-F45933BD7DA0}" type="pres">
      <dgm:prSet presAssocID="{86340B02-0C9D-45C3-981B-D7256EE300B0}" presName="node" presStyleLbl="node1" presStyleIdx="0" presStyleCnt="4">
        <dgm:presLayoutVars>
          <dgm:bulletEnabled val="1"/>
        </dgm:presLayoutVars>
      </dgm:prSet>
      <dgm:spPr/>
    </dgm:pt>
    <dgm:pt modelId="{B6EC589A-2BEB-4987-9C5C-1EA512B8A928}" type="pres">
      <dgm:prSet presAssocID="{86340B02-0C9D-45C3-981B-D7256EE300B0}" presName="spNode" presStyleCnt="0"/>
      <dgm:spPr/>
    </dgm:pt>
    <dgm:pt modelId="{2CB51AB1-19B4-4520-8963-88C21332C617}" type="pres">
      <dgm:prSet presAssocID="{9FB2940F-E377-4DB7-A442-F5BC8378BAF5}" presName="sibTrans" presStyleLbl="sibTrans1D1" presStyleIdx="0" presStyleCnt="4"/>
      <dgm:spPr/>
    </dgm:pt>
    <dgm:pt modelId="{EA31CBF1-462A-4521-A4D0-DCA4F75C9D1A}" type="pres">
      <dgm:prSet presAssocID="{C639D096-577B-4F8E-B387-D40A18C2768E}" presName="node" presStyleLbl="node1" presStyleIdx="1" presStyleCnt="4">
        <dgm:presLayoutVars>
          <dgm:bulletEnabled val="1"/>
        </dgm:presLayoutVars>
      </dgm:prSet>
      <dgm:spPr/>
    </dgm:pt>
    <dgm:pt modelId="{7C33E4C6-42EB-4A52-9332-C28FDB886683}" type="pres">
      <dgm:prSet presAssocID="{C639D096-577B-4F8E-B387-D40A18C2768E}" presName="spNode" presStyleCnt="0"/>
      <dgm:spPr/>
    </dgm:pt>
    <dgm:pt modelId="{63D947EF-B95B-4CBE-8736-4B417560F7E4}" type="pres">
      <dgm:prSet presAssocID="{22D86135-20D6-4CD1-A4CD-8D1CCCCEB28B}" presName="sibTrans" presStyleLbl="sibTrans1D1" presStyleIdx="1" presStyleCnt="4"/>
      <dgm:spPr/>
    </dgm:pt>
    <dgm:pt modelId="{14E541EE-0846-4851-B4B8-EEA885EE2467}" type="pres">
      <dgm:prSet presAssocID="{E1C44FED-50BC-4BC3-BCEC-1E6E8945CEB8}" presName="node" presStyleLbl="node1" presStyleIdx="2" presStyleCnt="4">
        <dgm:presLayoutVars>
          <dgm:bulletEnabled val="1"/>
        </dgm:presLayoutVars>
      </dgm:prSet>
      <dgm:spPr/>
    </dgm:pt>
    <dgm:pt modelId="{57E56952-2ECC-41D9-A662-170D3B41C618}" type="pres">
      <dgm:prSet presAssocID="{E1C44FED-50BC-4BC3-BCEC-1E6E8945CEB8}" presName="spNode" presStyleCnt="0"/>
      <dgm:spPr/>
    </dgm:pt>
    <dgm:pt modelId="{A5F0C634-3CC6-40D0-AF50-4B88D77D2204}" type="pres">
      <dgm:prSet presAssocID="{8ABB6AE5-D6ED-4D9A-8A4B-22B53101CB18}" presName="sibTrans" presStyleLbl="sibTrans1D1" presStyleIdx="2" presStyleCnt="4"/>
      <dgm:spPr/>
    </dgm:pt>
    <dgm:pt modelId="{85C6A368-F629-4880-AAD1-42166AFAC5D5}" type="pres">
      <dgm:prSet presAssocID="{49708C58-C7C6-4296-9916-5471EDAC443C}" presName="node" presStyleLbl="node1" presStyleIdx="3" presStyleCnt="4">
        <dgm:presLayoutVars>
          <dgm:bulletEnabled val="1"/>
        </dgm:presLayoutVars>
      </dgm:prSet>
      <dgm:spPr/>
    </dgm:pt>
    <dgm:pt modelId="{D2027B48-9606-4679-B7E4-5F02C8EBAD9F}" type="pres">
      <dgm:prSet presAssocID="{49708C58-C7C6-4296-9916-5471EDAC443C}" presName="spNode" presStyleCnt="0"/>
      <dgm:spPr/>
    </dgm:pt>
    <dgm:pt modelId="{89678A31-A7DD-47A3-81F7-5A98F0BCFB80}" type="pres">
      <dgm:prSet presAssocID="{96AD335B-794E-440C-A446-12CEF075BF95}" presName="sibTrans" presStyleLbl="sibTrans1D1" presStyleIdx="3" presStyleCnt="4"/>
      <dgm:spPr/>
    </dgm:pt>
  </dgm:ptLst>
  <dgm:cxnLst>
    <dgm:cxn modelId="{54071901-AA95-49A9-9494-893D40749147}" srcId="{9432D2C8-D87B-46F0-AB41-FF7DAB5A902F}" destId="{E1C44FED-50BC-4BC3-BCEC-1E6E8945CEB8}" srcOrd="2" destOrd="0" parTransId="{9CA20E51-2F41-458A-81F5-B0ADE40F0CF7}" sibTransId="{8ABB6AE5-D6ED-4D9A-8A4B-22B53101CB18}"/>
    <dgm:cxn modelId="{B3698233-06E4-4D8C-9D34-27F706C1075A}" type="presOf" srcId="{96AD335B-794E-440C-A446-12CEF075BF95}" destId="{89678A31-A7DD-47A3-81F7-5A98F0BCFB80}" srcOrd="0" destOrd="0" presId="urn:microsoft.com/office/officeart/2005/8/layout/cycle5"/>
    <dgm:cxn modelId="{52394C3E-A6F4-40F9-BB41-75713F48AFF4}" type="presOf" srcId="{49708C58-C7C6-4296-9916-5471EDAC443C}" destId="{85C6A368-F629-4880-AAD1-42166AFAC5D5}" srcOrd="0" destOrd="0" presId="urn:microsoft.com/office/officeart/2005/8/layout/cycle5"/>
    <dgm:cxn modelId="{6968FA4A-C984-44CC-B686-C40E39E8923F}" srcId="{9432D2C8-D87B-46F0-AB41-FF7DAB5A902F}" destId="{C639D096-577B-4F8E-B387-D40A18C2768E}" srcOrd="1" destOrd="0" parTransId="{77DCDF02-F44B-46AE-8349-C801331F202B}" sibTransId="{22D86135-20D6-4CD1-A4CD-8D1CCCCEB28B}"/>
    <dgm:cxn modelId="{F103496E-29DA-4D7A-93D6-FA79346BDA27}" type="presOf" srcId="{8ABB6AE5-D6ED-4D9A-8A4B-22B53101CB18}" destId="{A5F0C634-3CC6-40D0-AF50-4B88D77D2204}" srcOrd="0" destOrd="0" presId="urn:microsoft.com/office/officeart/2005/8/layout/cycle5"/>
    <dgm:cxn modelId="{393E4D7C-332E-4FE8-8A79-179AB00C5C15}" type="presOf" srcId="{C639D096-577B-4F8E-B387-D40A18C2768E}" destId="{EA31CBF1-462A-4521-A4D0-DCA4F75C9D1A}" srcOrd="0" destOrd="0" presId="urn:microsoft.com/office/officeart/2005/8/layout/cycle5"/>
    <dgm:cxn modelId="{542DEA91-BD2E-4E5A-9627-6E4D4552AF7D}" type="presOf" srcId="{E1C44FED-50BC-4BC3-BCEC-1E6E8945CEB8}" destId="{14E541EE-0846-4851-B4B8-EEA885EE2467}" srcOrd="0" destOrd="0" presId="urn:microsoft.com/office/officeart/2005/8/layout/cycle5"/>
    <dgm:cxn modelId="{672E58A8-584A-4C00-9DD5-A035D1BD5738}" type="presOf" srcId="{9FB2940F-E377-4DB7-A442-F5BC8378BAF5}" destId="{2CB51AB1-19B4-4520-8963-88C21332C617}" srcOrd="0" destOrd="0" presId="urn:microsoft.com/office/officeart/2005/8/layout/cycle5"/>
    <dgm:cxn modelId="{77BAB7AA-DB85-4214-AC92-E800224A833C}" type="presOf" srcId="{22D86135-20D6-4CD1-A4CD-8D1CCCCEB28B}" destId="{63D947EF-B95B-4CBE-8736-4B417560F7E4}" srcOrd="0" destOrd="0" presId="urn:microsoft.com/office/officeart/2005/8/layout/cycle5"/>
    <dgm:cxn modelId="{EB8F6FEB-5DEB-4F36-A0BD-BC51AF398503}" srcId="{9432D2C8-D87B-46F0-AB41-FF7DAB5A902F}" destId="{86340B02-0C9D-45C3-981B-D7256EE300B0}" srcOrd="0" destOrd="0" parTransId="{5DFEA287-E342-4FDF-8A81-7A06610B70E5}" sibTransId="{9FB2940F-E377-4DB7-A442-F5BC8378BAF5}"/>
    <dgm:cxn modelId="{1C6F3EEC-32C5-477A-B316-E4B44D7E2A4B}" type="presOf" srcId="{9432D2C8-D87B-46F0-AB41-FF7DAB5A902F}" destId="{0B67B74F-509C-4532-A4F4-F6B1E5756E4F}" srcOrd="0" destOrd="0" presId="urn:microsoft.com/office/officeart/2005/8/layout/cycle5"/>
    <dgm:cxn modelId="{77CFE1F2-4B1B-4A26-B660-FABB52136C1C}" type="presOf" srcId="{86340B02-0C9D-45C3-981B-D7256EE300B0}" destId="{BC58BAD9-C68A-4FAF-99C7-F45933BD7DA0}" srcOrd="0" destOrd="0" presId="urn:microsoft.com/office/officeart/2005/8/layout/cycle5"/>
    <dgm:cxn modelId="{B2A86CFE-06C0-466D-9229-6B4E599717E4}" srcId="{9432D2C8-D87B-46F0-AB41-FF7DAB5A902F}" destId="{49708C58-C7C6-4296-9916-5471EDAC443C}" srcOrd="3" destOrd="0" parTransId="{70D6C98C-3CDD-4875-8419-71F23DF4DC03}" sibTransId="{96AD335B-794E-440C-A446-12CEF075BF95}"/>
    <dgm:cxn modelId="{7D64CA4D-7E5F-4368-97AF-99EACFB03044}" type="presParOf" srcId="{0B67B74F-509C-4532-A4F4-F6B1E5756E4F}" destId="{BC58BAD9-C68A-4FAF-99C7-F45933BD7DA0}" srcOrd="0" destOrd="0" presId="urn:microsoft.com/office/officeart/2005/8/layout/cycle5"/>
    <dgm:cxn modelId="{63DC6D87-9903-4209-AF0C-DB1087523793}" type="presParOf" srcId="{0B67B74F-509C-4532-A4F4-F6B1E5756E4F}" destId="{B6EC589A-2BEB-4987-9C5C-1EA512B8A928}" srcOrd="1" destOrd="0" presId="urn:microsoft.com/office/officeart/2005/8/layout/cycle5"/>
    <dgm:cxn modelId="{E47752D1-0923-4641-AC84-74093AD344C4}" type="presParOf" srcId="{0B67B74F-509C-4532-A4F4-F6B1E5756E4F}" destId="{2CB51AB1-19B4-4520-8963-88C21332C617}" srcOrd="2" destOrd="0" presId="urn:microsoft.com/office/officeart/2005/8/layout/cycle5"/>
    <dgm:cxn modelId="{C94FEAE2-C2B7-4C47-85F0-8A8893BD9688}" type="presParOf" srcId="{0B67B74F-509C-4532-A4F4-F6B1E5756E4F}" destId="{EA31CBF1-462A-4521-A4D0-DCA4F75C9D1A}" srcOrd="3" destOrd="0" presId="urn:microsoft.com/office/officeart/2005/8/layout/cycle5"/>
    <dgm:cxn modelId="{91967A6E-42B0-4A42-97E4-23CBD1A524A7}" type="presParOf" srcId="{0B67B74F-509C-4532-A4F4-F6B1E5756E4F}" destId="{7C33E4C6-42EB-4A52-9332-C28FDB886683}" srcOrd="4" destOrd="0" presId="urn:microsoft.com/office/officeart/2005/8/layout/cycle5"/>
    <dgm:cxn modelId="{5C2AEEDA-B1D5-4A36-9C54-125AFBC04DFE}" type="presParOf" srcId="{0B67B74F-509C-4532-A4F4-F6B1E5756E4F}" destId="{63D947EF-B95B-4CBE-8736-4B417560F7E4}" srcOrd="5" destOrd="0" presId="urn:microsoft.com/office/officeart/2005/8/layout/cycle5"/>
    <dgm:cxn modelId="{18900A66-E31E-481F-AC80-EBFB21740D8D}" type="presParOf" srcId="{0B67B74F-509C-4532-A4F4-F6B1E5756E4F}" destId="{14E541EE-0846-4851-B4B8-EEA885EE2467}" srcOrd="6" destOrd="0" presId="urn:microsoft.com/office/officeart/2005/8/layout/cycle5"/>
    <dgm:cxn modelId="{9298738C-B18D-4C66-A70F-DCA2BCAA4C4D}" type="presParOf" srcId="{0B67B74F-509C-4532-A4F4-F6B1E5756E4F}" destId="{57E56952-2ECC-41D9-A662-170D3B41C618}" srcOrd="7" destOrd="0" presId="urn:microsoft.com/office/officeart/2005/8/layout/cycle5"/>
    <dgm:cxn modelId="{900F8DED-51DF-4807-ABD3-D1E9137F195F}" type="presParOf" srcId="{0B67B74F-509C-4532-A4F4-F6B1E5756E4F}" destId="{A5F0C634-3CC6-40D0-AF50-4B88D77D2204}" srcOrd="8" destOrd="0" presId="urn:microsoft.com/office/officeart/2005/8/layout/cycle5"/>
    <dgm:cxn modelId="{CF8C4867-E3FF-44A0-BF42-A9AA3D8B59E9}" type="presParOf" srcId="{0B67B74F-509C-4532-A4F4-F6B1E5756E4F}" destId="{85C6A368-F629-4880-AAD1-42166AFAC5D5}" srcOrd="9" destOrd="0" presId="urn:microsoft.com/office/officeart/2005/8/layout/cycle5"/>
    <dgm:cxn modelId="{976BB3F5-CE0F-481F-8626-3E9E2DFBB969}" type="presParOf" srcId="{0B67B74F-509C-4532-A4F4-F6B1E5756E4F}" destId="{D2027B48-9606-4679-B7E4-5F02C8EBAD9F}" srcOrd="10" destOrd="0" presId="urn:microsoft.com/office/officeart/2005/8/layout/cycle5"/>
    <dgm:cxn modelId="{65651EDD-1EF6-4538-8D1B-A32F96B29E78}" type="presParOf" srcId="{0B67B74F-509C-4532-A4F4-F6B1E5756E4F}" destId="{89678A31-A7DD-47A3-81F7-5A98F0BCFB80}"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58BAD9-C68A-4FAF-99C7-F45933BD7DA0}">
      <dsp:nvSpPr>
        <dsp:cNvPr id="0" name=""/>
        <dsp:cNvSpPr/>
      </dsp:nvSpPr>
      <dsp:spPr>
        <a:xfrm>
          <a:off x="4481196" y="1960"/>
          <a:ext cx="1553207" cy="10095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AU" sz="1400" kern="1200" dirty="0"/>
            <a:t>Fetch Changes from Team</a:t>
          </a:r>
        </a:p>
      </dsp:txBody>
      <dsp:txXfrm>
        <a:off x="4530480" y="51244"/>
        <a:ext cx="1454639" cy="911016"/>
      </dsp:txXfrm>
    </dsp:sp>
    <dsp:sp modelId="{2CB51AB1-19B4-4520-8963-88C21332C617}">
      <dsp:nvSpPr>
        <dsp:cNvPr id="0" name=""/>
        <dsp:cNvSpPr/>
      </dsp:nvSpPr>
      <dsp:spPr>
        <a:xfrm>
          <a:off x="3588883" y="506752"/>
          <a:ext cx="3337832" cy="3337832"/>
        </a:xfrm>
        <a:custGeom>
          <a:avLst/>
          <a:gdLst/>
          <a:ahLst/>
          <a:cxnLst/>
          <a:rect l="0" t="0" r="0" b="0"/>
          <a:pathLst>
            <a:path>
              <a:moveTo>
                <a:pt x="2660217" y="326305"/>
              </a:moveTo>
              <a:arcTo wR="1668916" hR="1668916" stAng="18386392" swAng="1634775"/>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A31CBF1-462A-4521-A4D0-DCA4F75C9D1A}">
      <dsp:nvSpPr>
        <dsp:cNvPr id="0" name=""/>
        <dsp:cNvSpPr/>
      </dsp:nvSpPr>
      <dsp:spPr>
        <a:xfrm>
          <a:off x="6150112" y="1670876"/>
          <a:ext cx="1553207" cy="10095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AU" sz="1400" kern="1200" dirty="0"/>
            <a:t>Make Changed &amp; Commit Them (repeat until done)</a:t>
          </a:r>
        </a:p>
      </dsp:txBody>
      <dsp:txXfrm>
        <a:off x="6199396" y="1720160"/>
        <a:ext cx="1454639" cy="911016"/>
      </dsp:txXfrm>
    </dsp:sp>
    <dsp:sp modelId="{63D947EF-B95B-4CBE-8736-4B417560F7E4}">
      <dsp:nvSpPr>
        <dsp:cNvPr id="0" name=""/>
        <dsp:cNvSpPr/>
      </dsp:nvSpPr>
      <dsp:spPr>
        <a:xfrm>
          <a:off x="3588883" y="506752"/>
          <a:ext cx="3337832" cy="3337832"/>
        </a:xfrm>
        <a:custGeom>
          <a:avLst/>
          <a:gdLst/>
          <a:ahLst/>
          <a:cxnLst/>
          <a:rect l="0" t="0" r="0" b="0"/>
          <a:pathLst>
            <a:path>
              <a:moveTo>
                <a:pt x="3164898" y="2408727"/>
              </a:moveTo>
              <a:arcTo wR="1668916" hR="1668916" stAng="1578832" swAng="1634775"/>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4E541EE-0846-4851-B4B8-EEA885EE2467}">
      <dsp:nvSpPr>
        <dsp:cNvPr id="0" name=""/>
        <dsp:cNvSpPr/>
      </dsp:nvSpPr>
      <dsp:spPr>
        <a:xfrm>
          <a:off x="4481196" y="3339792"/>
          <a:ext cx="1553207" cy="10095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AU" sz="1400" kern="1200" dirty="0"/>
            <a:t>Review Commits</a:t>
          </a:r>
        </a:p>
      </dsp:txBody>
      <dsp:txXfrm>
        <a:off x="4530480" y="3389076"/>
        <a:ext cx="1454639" cy="911016"/>
      </dsp:txXfrm>
    </dsp:sp>
    <dsp:sp modelId="{A5F0C634-3CC6-40D0-AF50-4B88D77D2204}">
      <dsp:nvSpPr>
        <dsp:cNvPr id="0" name=""/>
        <dsp:cNvSpPr/>
      </dsp:nvSpPr>
      <dsp:spPr>
        <a:xfrm>
          <a:off x="3588883" y="506752"/>
          <a:ext cx="3337832" cy="3337832"/>
        </a:xfrm>
        <a:custGeom>
          <a:avLst/>
          <a:gdLst/>
          <a:ahLst/>
          <a:cxnLst/>
          <a:rect l="0" t="0" r="0" b="0"/>
          <a:pathLst>
            <a:path>
              <a:moveTo>
                <a:pt x="677615" y="3011527"/>
              </a:moveTo>
              <a:arcTo wR="1668916" hR="1668916" stAng="7586392" swAng="1634775"/>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5C6A368-F629-4880-AAD1-42166AFAC5D5}">
      <dsp:nvSpPr>
        <dsp:cNvPr id="0" name=""/>
        <dsp:cNvSpPr/>
      </dsp:nvSpPr>
      <dsp:spPr>
        <a:xfrm>
          <a:off x="2812279" y="1670876"/>
          <a:ext cx="1553207" cy="10095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AU" sz="1400" kern="1200" dirty="0"/>
            <a:t>Share Changes with the Team</a:t>
          </a:r>
        </a:p>
      </dsp:txBody>
      <dsp:txXfrm>
        <a:off x="2861563" y="1720160"/>
        <a:ext cx="1454639" cy="911016"/>
      </dsp:txXfrm>
    </dsp:sp>
    <dsp:sp modelId="{89678A31-A7DD-47A3-81F7-5A98F0BCFB80}">
      <dsp:nvSpPr>
        <dsp:cNvPr id="0" name=""/>
        <dsp:cNvSpPr/>
      </dsp:nvSpPr>
      <dsp:spPr>
        <a:xfrm>
          <a:off x="3588883" y="506752"/>
          <a:ext cx="3337832" cy="3337832"/>
        </a:xfrm>
        <a:custGeom>
          <a:avLst/>
          <a:gdLst/>
          <a:ahLst/>
          <a:cxnLst/>
          <a:rect l="0" t="0" r="0" b="0"/>
          <a:pathLst>
            <a:path>
              <a:moveTo>
                <a:pt x="172934" y="929105"/>
              </a:moveTo>
              <a:arcTo wR="1668916" hR="1668916" stAng="12378832" swAng="1634775"/>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43AD9-5E90-47AD-BF05-CCEEAB9F7CBD}" type="datetimeFigureOut">
              <a:rPr lang="en-AU" smtClean="0"/>
              <a:t>3/12/2019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751D62-357F-4E41-9A2A-7A365FC0C7EE}" type="slidenum">
              <a:rPr lang="en-AU" smtClean="0"/>
              <a:t>‹#›</a:t>
            </a:fld>
            <a:endParaRPr lang="en-AU"/>
          </a:p>
        </p:txBody>
      </p:sp>
    </p:spTree>
    <p:extLst>
      <p:ext uri="{BB962C8B-B14F-4D97-AF65-F5344CB8AC3E}">
        <p14:creationId xmlns:p14="http://schemas.microsoft.com/office/powerpoint/2010/main" val="65621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B751D62-357F-4E41-9A2A-7A365FC0C7EE}" type="slidenum">
              <a:rPr lang="en-AU" smtClean="0"/>
              <a:t>3</a:t>
            </a:fld>
            <a:endParaRPr lang="en-AU"/>
          </a:p>
        </p:txBody>
      </p:sp>
    </p:spTree>
    <p:extLst>
      <p:ext uri="{BB962C8B-B14F-4D97-AF65-F5344CB8AC3E}">
        <p14:creationId xmlns:p14="http://schemas.microsoft.com/office/powerpoint/2010/main" val="2534738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B751D62-357F-4E41-9A2A-7A365FC0C7EE}" type="slidenum">
              <a:rPr lang="en-AU" smtClean="0"/>
              <a:t>13</a:t>
            </a:fld>
            <a:endParaRPr lang="en-AU"/>
          </a:p>
        </p:txBody>
      </p:sp>
    </p:spTree>
    <p:extLst>
      <p:ext uri="{BB962C8B-B14F-4D97-AF65-F5344CB8AC3E}">
        <p14:creationId xmlns:p14="http://schemas.microsoft.com/office/powerpoint/2010/main" val="1041931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B751D62-357F-4E41-9A2A-7A365FC0C7EE}" type="slidenum">
              <a:rPr lang="en-AU" smtClean="0"/>
              <a:t>26</a:t>
            </a:fld>
            <a:endParaRPr lang="en-AU"/>
          </a:p>
        </p:txBody>
      </p:sp>
    </p:spTree>
    <p:extLst>
      <p:ext uri="{BB962C8B-B14F-4D97-AF65-F5344CB8AC3E}">
        <p14:creationId xmlns:p14="http://schemas.microsoft.com/office/powerpoint/2010/main" val="2731962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B751D62-357F-4E41-9A2A-7A365FC0C7EE}" type="slidenum">
              <a:rPr lang="en-AU" smtClean="0"/>
              <a:t>29</a:t>
            </a:fld>
            <a:endParaRPr lang="en-AU"/>
          </a:p>
        </p:txBody>
      </p:sp>
    </p:spTree>
    <p:extLst>
      <p:ext uri="{BB962C8B-B14F-4D97-AF65-F5344CB8AC3E}">
        <p14:creationId xmlns:p14="http://schemas.microsoft.com/office/powerpoint/2010/main" val="4223147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B751D62-357F-4E41-9A2A-7A365FC0C7EE}" type="slidenum">
              <a:rPr lang="en-AU" smtClean="0"/>
              <a:t>44</a:t>
            </a:fld>
            <a:endParaRPr lang="en-AU"/>
          </a:p>
        </p:txBody>
      </p:sp>
    </p:spTree>
    <p:extLst>
      <p:ext uri="{BB962C8B-B14F-4D97-AF65-F5344CB8AC3E}">
        <p14:creationId xmlns:p14="http://schemas.microsoft.com/office/powerpoint/2010/main" val="15537863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BB1B4-FFE3-4716-A5FF-ED312EDD79E3}"/>
              </a:ext>
            </a:extLst>
          </p:cNvPr>
          <p:cNvSpPr>
            <a:spLocks noGrp="1"/>
          </p:cNvSpPr>
          <p:nvPr>
            <p:ph type="ctrTitle" hasCustomPrompt="1"/>
          </p:nvPr>
        </p:nvSpPr>
        <p:spPr>
          <a:xfrm>
            <a:off x="2781300" y="1354796"/>
            <a:ext cx="6629400" cy="2387600"/>
          </a:xfrm>
        </p:spPr>
        <p:txBody>
          <a:bodyPr anchor="b"/>
          <a:lstStyle>
            <a:lvl1pPr algn="ctr">
              <a:defRPr sz="6000" b="0">
                <a:latin typeface="Calibri" panose="020F0502020204030204" pitchFamily="34" charset="0"/>
                <a:cs typeface="Calibri" panose="020F0502020204030204" pitchFamily="34" charset="0"/>
              </a:defRPr>
            </a:lvl1pPr>
          </a:lstStyle>
          <a:p>
            <a:r>
              <a:rPr lang="en-AU" dirty="0"/>
              <a:t>Click to edit title</a:t>
            </a:r>
          </a:p>
        </p:txBody>
      </p:sp>
      <p:sp>
        <p:nvSpPr>
          <p:cNvPr id="3" name="Subtitle 2">
            <a:extLst>
              <a:ext uri="{FF2B5EF4-FFF2-40B4-BE49-F238E27FC236}">
                <a16:creationId xmlns:a16="http://schemas.microsoft.com/office/drawing/2014/main" id="{244DCE6D-83BF-45F1-8BBA-D7E161616324}"/>
              </a:ext>
            </a:extLst>
          </p:cNvPr>
          <p:cNvSpPr>
            <a:spLocks noGrp="1"/>
          </p:cNvSpPr>
          <p:nvPr>
            <p:ph type="subTitle" idx="1"/>
          </p:nvPr>
        </p:nvSpPr>
        <p:spPr>
          <a:xfrm>
            <a:off x="1524000" y="3901087"/>
            <a:ext cx="9144000" cy="1655762"/>
          </a:xfrm>
        </p:spPr>
        <p:txBody>
          <a:bodyPr/>
          <a:lstStyle>
            <a:lvl1pPr marL="0" indent="0" algn="ctr">
              <a:buNone/>
              <a:defRPr sz="2400">
                <a:solidFill>
                  <a:srgbClr val="C7202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dirty="0"/>
          </a:p>
        </p:txBody>
      </p:sp>
      <p:pic>
        <p:nvPicPr>
          <p:cNvPr id="18" name="Picture 17">
            <a:extLst>
              <a:ext uri="{FF2B5EF4-FFF2-40B4-BE49-F238E27FC236}">
                <a16:creationId xmlns:a16="http://schemas.microsoft.com/office/drawing/2014/main" id="{4502AC83-5A35-459F-B052-18D1AABEC84E}"/>
              </a:ext>
            </a:extLst>
          </p:cNvPr>
          <p:cNvPicPr>
            <a:picLocks noChangeAspect="1"/>
          </p:cNvPicPr>
          <p:nvPr userDrawn="1"/>
        </p:nvPicPr>
        <p:blipFill rotWithShape="1">
          <a:blip r:embed="rId2"/>
          <a:srcRect l="7370" r="7370"/>
          <a:stretch/>
        </p:blipFill>
        <p:spPr>
          <a:xfrm>
            <a:off x="-1" y="0"/>
            <a:ext cx="12192001" cy="1620000"/>
          </a:xfrm>
          <a:prstGeom prst="rect">
            <a:avLst/>
          </a:prstGeom>
        </p:spPr>
      </p:pic>
      <p:pic>
        <p:nvPicPr>
          <p:cNvPr id="5" name="Picture 4" descr="A picture containing book, text&#10;&#10;Description generated with very high confidence">
            <a:extLst>
              <a:ext uri="{FF2B5EF4-FFF2-40B4-BE49-F238E27FC236}">
                <a16:creationId xmlns:a16="http://schemas.microsoft.com/office/drawing/2014/main" id="{B445764C-BCF5-4DB5-9D09-951F091BA2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56469" y="313949"/>
            <a:ext cx="2182778" cy="1440000"/>
          </a:xfrm>
          <a:prstGeom prst="rect">
            <a:avLst/>
          </a:prstGeom>
        </p:spPr>
      </p:pic>
    </p:spTree>
    <p:extLst>
      <p:ext uri="{BB962C8B-B14F-4D97-AF65-F5344CB8AC3E}">
        <p14:creationId xmlns:p14="http://schemas.microsoft.com/office/powerpoint/2010/main" val="1051637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CD2E1E6-449A-4927-BDAD-392FBCD236B2}"/>
              </a:ext>
            </a:extLst>
          </p:cNvPr>
          <p:cNvPicPr>
            <a:picLocks noChangeAspect="1"/>
          </p:cNvPicPr>
          <p:nvPr userDrawn="1"/>
        </p:nvPicPr>
        <p:blipFill rotWithShape="1">
          <a:blip r:embed="rId2"/>
          <a:srcRect r="39394"/>
          <a:stretch/>
        </p:blipFill>
        <p:spPr>
          <a:xfrm>
            <a:off x="0" y="6215824"/>
            <a:ext cx="12192000" cy="646176"/>
          </a:xfrm>
          <a:prstGeom prst="rect">
            <a:avLst/>
          </a:prstGeom>
        </p:spPr>
      </p:pic>
      <p:sp>
        <p:nvSpPr>
          <p:cNvPr id="2" name="Vertical Title 1">
            <a:extLst>
              <a:ext uri="{FF2B5EF4-FFF2-40B4-BE49-F238E27FC236}">
                <a16:creationId xmlns:a16="http://schemas.microsoft.com/office/drawing/2014/main" id="{1513B95C-07CB-4690-AB0C-F0DA79D00191}"/>
              </a:ext>
            </a:extLst>
          </p:cNvPr>
          <p:cNvSpPr>
            <a:spLocks noGrp="1"/>
          </p:cNvSpPr>
          <p:nvPr>
            <p:ph type="title" orient="vert"/>
          </p:nvPr>
        </p:nvSpPr>
        <p:spPr>
          <a:xfrm>
            <a:off x="7149142" y="365125"/>
            <a:ext cx="2628900" cy="5811838"/>
          </a:xfrm>
        </p:spPr>
        <p:txBody>
          <a:bodyPr vert="eaVert"/>
          <a:lstStyle>
            <a:lvl1pPr>
              <a:defRPr>
                <a:solidFill>
                  <a:srgbClr val="C72027"/>
                </a:solidFill>
              </a:defRPr>
            </a:lvl1pPr>
          </a:lstStyle>
          <a:p>
            <a:r>
              <a:rPr lang="en-US"/>
              <a:t>Click to edit Master title style</a:t>
            </a:r>
            <a:endParaRPr lang="en-AU" dirty="0"/>
          </a:p>
        </p:txBody>
      </p:sp>
      <p:sp>
        <p:nvSpPr>
          <p:cNvPr id="3" name="Vertical Text Placeholder 2">
            <a:extLst>
              <a:ext uri="{FF2B5EF4-FFF2-40B4-BE49-F238E27FC236}">
                <a16:creationId xmlns:a16="http://schemas.microsoft.com/office/drawing/2014/main" id="{9DB5ED2A-FEEB-496C-8150-BA7956040AF6}"/>
              </a:ext>
            </a:extLst>
          </p:cNvPr>
          <p:cNvSpPr>
            <a:spLocks noGrp="1"/>
          </p:cNvSpPr>
          <p:nvPr>
            <p:ph type="body" orient="vert" idx="1"/>
          </p:nvPr>
        </p:nvSpPr>
        <p:spPr>
          <a:xfrm>
            <a:off x="838200" y="365125"/>
            <a:ext cx="6189453"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pic>
        <p:nvPicPr>
          <p:cNvPr id="5" name="Picture 4" descr="A picture containing book, text&#10;&#10;Description generated with very high confidence">
            <a:extLst>
              <a:ext uri="{FF2B5EF4-FFF2-40B4-BE49-F238E27FC236}">
                <a16:creationId xmlns:a16="http://schemas.microsoft.com/office/drawing/2014/main" id="{72E1023B-6785-4651-9B37-39954841DE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56469" y="313949"/>
            <a:ext cx="2182778" cy="1440000"/>
          </a:xfrm>
          <a:prstGeom prst="rect">
            <a:avLst/>
          </a:prstGeom>
        </p:spPr>
      </p:pic>
    </p:spTree>
    <p:extLst>
      <p:ext uri="{BB962C8B-B14F-4D97-AF65-F5344CB8AC3E}">
        <p14:creationId xmlns:p14="http://schemas.microsoft.com/office/powerpoint/2010/main" val="845474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EE6166F-4B5A-4751-A9F4-77BA18BD2A8E}"/>
              </a:ext>
            </a:extLst>
          </p:cNvPr>
          <p:cNvPicPr>
            <a:picLocks noChangeAspect="1"/>
          </p:cNvPicPr>
          <p:nvPr userDrawn="1"/>
        </p:nvPicPr>
        <p:blipFill rotWithShape="1">
          <a:blip r:embed="rId2"/>
          <a:srcRect r="39394"/>
          <a:stretch/>
        </p:blipFill>
        <p:spPr>
          <a:xfrm>
            <a:off x="0" y="6215824"/>
            <a:ext cx="12192000" cy="646176"/>
          </a:xfrm>
          <a:prstGeom prst="rect">
            <a:avLst/>
          </a:prstGeom>
        </p:spPr>
      </p:pic>
      <p:sp>
        <p:nvSpPr>
          <p:cNvPr id="2" name="Title 1">
            <a:extLst>
              <a:ext uri="{FF2B5EF4-FFF2-40B4-BE49-F238E27FC236}">
                <a16:creationId xmlns:a16="http://schemas.microsoft.com/office/drawing/2014/main" id="{095F0B60-A633-480C-B4ED-CF4AF3FF6B0D}"/>
              </a:ext>
            </a:extLst>
          </p:cNvPr>
          <p:cNvSpPr>
            <a:spLocks noGrp="1"/>
          </p:cNvSpPr>
          <p:nvPr>
            <p:ph type="title"/>
          </p:nvPr>
        </p:nvSpPr>
        <p:spPr>
          <a:xfrm>
            <a:off x="843952" y="365125"/>
            <a:ext cx="9030419" cy="1325563"/>
          </a:xfrm>
        </p:spPr>
        <p:txBody>
          <a:bodyPr/>
          <a:lstStyle>
            <a:lvl1pPr>
              <a:defRPr>
                <a:solidFill>
                  <a:srgbClr val="C72027"/>
                </a:solidFill>
              </a:defRPr>
            </a:lvl1pPr>
          </a:lstStyle>
          <a:p>
            <a:r>
              <a:rPr lang="en-US"/>
              <a:t>Click to edit Master title style</a:t>
            </a:r>
            <a:endParaRPr lang="en-AU" dirty="0"/>
          </a:p>
        </p:txBody>
      </p:sp>
      <p:sp>
        <p:nvSpPr>
          <p:cNvPr id="3" name="Content Placeholder 2">
            <a:extLst>
              <a:ext uri="{FF2B5EF4-FFF2-40B4-BE49-F238E27FC236}">
                <a16:creationId xmlns:a16="http://schemas.microsoft.com/office/drawing/2014/main" id="{ABFDDF13-524D-4603-9F33-E8635E8339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pic>
        <p:nvPicPr>
          <p:cNvPr id="5" name="Picture 4" descr="A picture containing book, text&#10;&#10;Description generated with very high confidence">
            <a:extLst>
              <a:ext uri="{FF2B5EF4-FFF2-40B4-BE49-F238E27FC236}">
                <a16:creationId xmlns:a16="http://schemas.microsoft.com/office/drawing/2014/main" id="{80BFB9BE-8778-49AA-A477-A4C7AD1AFA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56469" y="313949"/>
            <a:ext cx="2182778" cy="1440000"/>
          </a:xfrm>
          <a:prstGeom prst="rect">
            <a:avLst/>
          </a:prstGeom>
        </p:spPr>
      </p:pic>
    </p:spTree>
    <p:extLst>
      <p:ext uri="{BB962C8B-B14F-4D97-AF65-F5344CB8AC3E}">
        <p14:creationId xmlns:p14="http://schemas.microsoft.com/office/powerpoint/2010/main" val="168367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57D5FB8-14A1-418E-93E5-512254F196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67461D7-F4C1-4896-83FB-EEF74F3F8566}"/>
              </a:ext>
            </a:extLst>
          </p:cNvPr>
          <p:cNvSpPr>
            <a:spLocks noGrp="1"/>
          </p:cNvSpPr>
          <p:nvPr>
            <p:ph type="title"/>
          </p:nvPr>
        </p:nvSpPr>
        <p:spPr>
          <a:xfrm>
            <a:off x="600111" y="-15240"/>
            <a:ext cx="9605604" cy="1325563"/>
          </a:xfrm>
        </p:spPr>
        <p:txBody>
          <a:bodyPr/>
          <a:lstStyle>
            <a:lvl1pPr>
              <a:defRPr>
                <a:solidFill>
                  <a:schemeClr val="bg1"/>
                </a:solidFill>
                <a:latin typeface="+mj-lt"/>
              </a:defRPr>
            </a:lvl1pPr>
          </a:lstStyle>
          <a:p>
            <a:r>
              <a:rPr lang="en-US"/>
              <a:t>Click to edit Master title style</a:t>
            </a:r>
            <a:endParaRPr lang="en-AU" dirty="0"/>
          </a:p>
        </p:txBody>
      </p:sp>
      <p:sp>
        <p:nvSpPr>
          <p:cNvPr id="3" name="Content Placeholder 2">
            <a:extLst>
              <a:ext uri="{FF2B5EF4-FFF2-40B4-BE49-F238E27FC236}">
                <a16:creationId xmlns:a16="http://schemas.microsoft.com/office/drawing/2014/main" id="{30E24082-A85A-4474-B946-F7A5B54F8C61}"/>
              </a:ext>
            </a:extLst>
          </p:cNvPr>
          <p:cNvSpPr>
            <a:spLocks noGrp="1"/>
          </p:cNvSpPr>
          <p:nvPr>
            <p:ph sz="half" idx="1"/>
          </p:nvPr>
        </p:nvSpPr>
        <p:spPr>
          <a:xfrm>
            <a:off x="600111" y="1390330"/>
            <a:ext cx="7233250" cy="5132389"/>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a:extLst>
              <a:ext uri="{FF2B5EF4-FFF2-40B4-BE49-F238E27FC236}">
                <a16:creationId xmlns:a16="http://schemas.microsoft.com/office/drawing/2014/main" id="{8816F3B4-C416-4F0F-B73A-C7D4E0E16EED}"/>
              </a:ext>
            </a:extLst>
          </p:cNvPr>
          <p:cNvSpPr>
            <a:spLocks noGrp="1"/>
          </p:cNvSpPr>
          <p:nvPr>
            <p:ph sz="half" idx="2"/>
          </p:nvPr>
        </p:nvSpPr>
        <p:spPr>
          <a:xfrm>
            <a:off x="8168640" y="1325562"/>
            <a:ext cx="3688080" cy="4480877"/>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pic>
        <p:nvPicPr>
          <p:cNvPr id="9" name="Picture 8">
            <a:extLst>
              <a:ext uri="{FF2B5EF4-FFF2-40B4-BE49-F238E27FC236}">
                <a16:creationId xmlns:a16="http://schemas.microsoft.com/office/drawing/2014/main" id="{6D93A810-F01E-479E-953F-1C751885882F}"/>
              </a:ext>
            </a:extLst>
          </p:cNvPr>
          <p:cNvPicPr/>
          <p:nvPr userDrawn="1"/>
        </p:nvPicPr>
        <p:blipFill>
          <a:blip r:embed="rId4" cstate="print">
            <a:extLst>
              <a:ext uri="{28A0092B-C50C-407E-A947-70E740481C1C}">
                <a14:useLocalDpi xmlns:a14="http://schemas.microsoft.com/office/drawing/2010/main" val="0"/>
              </a:ext>
            </a:extLst>
          </a:blip>
          <a:stretch>
            <a:fillRect/>
          </a:stretch>
        </p:blipFill>
        <p:spPr>
          <a:xfrm>
            <a:off x="10205715" y="88390"/>
            <a:ext cx="1802426" cy="1143975"/>
          </a:xfrm>
          <a:prstGeom prst="rect">
            <a:avLst/>
          </a:prstGeom>
        </p:spPr>
      </p:pic>
    </p:spTree>
    <p:extLst>
      <p:ext uri="{BB962C8B-B14F-4D97-AF65-F5344CB8AC3E}">
        <p14:creationId xmlns:p14="http://schemas.microsoft.com/office/powerpoint/2010/main" val="2145149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85A1269-70B6-4791-A9A0-3D699EC1109C}"/>
              </a:ext>
            </a:extLst>
          </p:cNvPr>
          <p:cNvPicPr>
            <a:picLocks noChangeAspect="1"/>
          </p:cNvPicPr>
          <p:nvPr userDrawn="1"/>
        </p:nvPicPr>
        <p:blipFill rotWithShape="1">
          <a:blip r:embed="rId2"/>
          <a:srcRect r="39394"/>
          <a:stretch/>
        </p:blipFill>
        <p:spPr>
          <a:xfrm>
            <a:off x="0" y="6215824"/>
            <a:ext cx="12192000" cy="646176"/>
          </a:xfrm>
          <a:prstGeom prst="rect">
            <a:avLst/>
          </a:prstGeom>
        </p:spPr>
      </p:pic>
      <p:sp>
        <p:nvSpPr>
          <p:cNvPr id="2" name="Title 1">
            <a:extLst>
              <a:ext uri="{FF2B5EF4-FFF2-40B4-BE49-F238E27FC236}">
                <a16:creationId xmlns:a16="http://schemas.microsoft.com/office/drawing/2014/main" id="{BB629944-F68D-4BCB-9763-64BC3354CD30}"/>
              </a:ext>
            </a:extLst>
          </p:cNvPr>
          <p:cNvSpPr>
            <a:spLocks noGrp="1"/>
          </p:cNvSpPr>
          <p:nvPr>
            <p:ph type="title"/>
          </p:nvPr>
        </p:nvSpPr>
        <p:spPr>
          <a:xfrm>
            <a:off x="851289" y="365125"/>
            <a:ext cx="9028800" cy="1325563"/>
          </a:xfrm>
        </p:spPr>
        <p:txBody>
          <a:bodyPr/>
          <a:lstStyle>
            <a:lvl1pPr>
              <a:defRPr>
                <a:solidFill>
                  <a:srgbClr val="C72027"/>
                </a:solidFill>
              </a:defRPr>
            </a:lvl1pPr>
          </a:lstStyle>
          <a:p>
            <a:r>
              <a:rPr lang="en-US"/>
              <a:t>Click to edit Master title style</a:t>
            </a:r>
            <a:endParaRPr lang="en-AU" dirty="0"/>
          </a:p>
        </p:txBody>
      </p:sp>
      <p:sp>
        <p:nvSpPr>
          <p:cNvPr id="3" name="Text Placeholder 2">
            <a:extLst>
              <a:ext uri="{FF2B5EF4-FFF2-40B4-BE49-F238E27FC236}">
                <a16:creationId xmlns:a16="http://schemas.microsoft.com/office/drawing/2014/main" id="{974B9034-D526-475E-AE21-A56C312A3A9D}"/>
              </a:ext>
            </a:extLst>
          </p:cNvPr>
          <p:cNvSpPr>
            <a:spLocks noGrp="1"/>
          </p:cNvSpPr>
          <p:nvPr>
            <p:ph type="body" idx="1"/>
          </p:nvPr>
        </p:nvSpPr>
        <p:spPr>
          <a:xfrm>
            <a:off x="839788" y="1843088"/>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E495B-E756-44CF-B520-7FBC010510DE}"/>
              </a:ext>
            </a:extLst>
          </p:cNvPr>
          <p:cNvSpPr>
            <a:spLocks noGrp="1"/>
          </p:cNvSpPr>
          <p:nvPr>
            <p:ph sz="half" idx="2"/>
          </p:nvPr>
        </p:nvSpPr>
        <p:spPr>
          <a:xfrm>
            <a:off x="839788" y="2762250"/>
            <a:ext cx="5157787" cy="342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67BB46B6-478C-4AEA-8639-BE79AFD48520}"/>
              </a:ext>
            </a:extLst>
          </p:cNvPr>
          <p:cNvSpPr>
            <a:spLocks noGrp="1"/>
          </p:cNvSpPr>
          <p:nvPr>
            <p:ph type="body" sz="quarter" idx="3"/>
          </p:nvPr>
        </p:nvSpPr>
        <p:spPr>
          <a:xfrm>
            <a:off x="6172200" y="1843088"/>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0E0787-D266-4716-AE88-42566C606ADC}"/>
              </a:ext>
            </a:extLst>
          </p:cNvPr>
          <p:cNvSpPr>
            <a:spLocks noGrp="1"/>
          </p:cNvSpPr>
          <p:nvPr>
            <p:ph sz="quarter" idx="4"/>
          </p:nvPr>
        </p:nvSpPr>
        <p:spPr>
          <a:xfrm>
            <a:off x="6172200" y="2752723"/>
            <a:ext cx="5183188" cy="342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pic>
        <p:nvPicPr>
          <p:cNvPr id="8" name="Picture 7" descr="A picture containing book, text&#10;&#10;Description generated with very high confidence">
            <a:extLst>
              <a:ext uri="{FF2B5EF4-FFF2-40B4-BE49-F238E27FC236}">
                <a16:creationId xmlns:a16="http://schemas.microsoft.com/office/drawing/2014/main" id="{DE631DA6-85AE-4522-8D2B-EB176C13D6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56469" y="313949"/>
            <a:ext cx="2182778" cy="1440000"/>
          </a:xfrm>
          <a:prstGeom prst="rect">
            <a:avLst/>
          </a:prstGeom>
        </p:spPr>
      </p:pic>
    </p:spTree>
    <p:extLst>
      <p:ext uri="{BB962C8B-B14F-4D97-AF65-F5344CB8AC3E}">
        <p14:creationId xmlns:p14="http://schemas.microsoft.com/office/powerpoint/2010/main" val="3897884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AE1AD52-F6D7-4BAB-A800-67D6EC421E27}"/>
              </a:ext>
            </a:extLst>
          </p:cNvPr>
          <p:cNvPicPr>
            <a:picLocks noChangeAspect="1"/>
          </p:cNvPicPr>
          <p:nvPr userDrawn="1"/>
        </p:nvPicPr>
        <p:blipFill rotWithShape="1">
          <a:blip r:embed="rId2"/>
          <a:srcRect r="39394"/>
          <a:stretch/>
        </p:blipFill>
        <p:spPr>
          <a:xfrm>
            <a:off x="0" y="6215824"/>
            <a:ext cx="12192000" cy="646176"/>
          </a:xfrm>
          <a:prstGeom prst="rect">
            <a:avLst/>
          </a:prstGeom>
        </p:spPr>
      </p:pic>
      <p:sp>
        <p:nvSpPr>
          <p:cNvPr id="2" name="Title 1">
            <a:extLst>
              <a:ext uri="{FF2B5EF4-FFF2-40B4-BE49-F238E27FC236}">
                <a16:creationId xmlns:a16="http://schemas.microsoft.com/office/drawing/2014/main" id="{1609A6E5-85EF-4525-8287-0BFA574FCA08}"/>
              </a:ext>
            </a:extLst>
          </p:cNvPr>
          <p:cNvSpPr>
            <a:spLocks noGrp="1"/>
          </p:cNvSpPr>
          <p:nvPr>
            <p:ph type="title"/>
          </p:nvPr>
        </p:nvSpPr>
        <p:spPr/>
        <p:txBody>
          <a:bodyPr/>
          <a:lstStyle>
            <a:lvl1pPr>
              <a:defRPr>
                <a:solidFill>
                  <a:srgbClr val="C72027"/>
                </a:solidFill>
              </a:defRPr>
            </a:lvl1pPr>
          </a:lstStyle>
          <a:p>
            <a:r>
              <a:rPr lang="en-US"/>
              <a:t>Click to edit Master title style</a:t>
            </a:r>
            <a:endParaRPr lang="en-AU" dirty="0"/>
          </a:p>
        </p:txBody>
      </p:sp>
      <p:pic>
        <p:nvPicPr>
          <p:cNvPr id="4" name="Picture 3" descr="A picture containing book, text&#10;&#10;Description generated with very high confidence">
            <a:extLst>
              <a:ext uri="{FF2B5EF4-FFF2-40B4-BE49-F238E27FC236}">
                <a16:creationId xmlns:a16="http://schemas.microsoft.com/office/drawing/2014/main" id="{EC672478-0E92-4305-BFCE-9DE7D85A6E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56469" y="313949"/>
            <a:ext cx="2182778" cy="1440000"/>
          </a:xfrm>
          <a:prstGeom prst="rect">
            <a:avLst/>
          </a:prstGeom>
        </p:spPr>
      </p:pic>
    </p:spTree>
    <p:extLst>
      <p:ext uri="{BB962C8B-B14F-4D97-AF65-F5344CB8AC3E}">
        <p14:creationId xmlns:p14="http://schemas.microsoft.com/office/powerpoint/2010/main" val="2770251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1781B2D-0490-4DB2-A5C6-B721C73C6C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88AA42-CC7A-4155-AB34-87538A84938B}"/>
              </a:ext>
            </a:extLst>
          </p:cNvPr>
          <p:cNvSpPr>
            <a:spLocks noGrp="1"/>
          </p:cNvSpPr>
          <p:nvPr>
            <p:ph type="title"/>
          </p:nvPr>
        </p:nvSpPr>
        <p:spPr>
          <a:xfrm>
            <a:off x="609600" y="0"/>
            <a:ext cx="9030419" cy="1325563"/>
          </a:xfrm>
        </p:spPr>
        <p:txBody>
          <a:bodyPr/>
          <a:lstStyle>
            <a:lvl1pPr>
              <a:defRPr>
                <a:solidFill>
                  <a:schemeClr val="bg1"/>
                </a:solidFill>
              </a:defRPr>
            </a:lvl1pPr>
          </a:lstStyle>
          <a:p>
            <a:r>
              <a:rPr lang="en-US"/>
              <a:t>Click to edit Master title style</a:t>
            </a:r>
            <a:endParaRPr lang="en-AU" dirty="0"/>
          </a:p>
        </p:txBody>
      </p:sp>
      <p:pic>
        <p:nvPicPr>
          <p:cNvPr id="7" name="Picture 6">
            <a:extLst>
              <a:ext uri="{FF2B5EF4-FFF2-40B4-BE49-F238E27FC236}">
                <a16:creationId xmlns:a16="http://schemas.microsoft.com/office/drawing/2014/main" id="{31D830BE-59D3-4A8B-A74E-D99360519E0E}"/>
              </a:ext>
            </a:extLst>
          </p:cNvPr>
          <p:cNvPicPr/>
          <p:nvPr userDrawn="1"/>
        </p:nvPicPr>
        <p:blipFill>
          <a:blip r:embed="rId4" cstate="print">
            <a:extLst>
              <a:ext uri="{28A0092B-C50C-407E-A947-70E740481C1C}">
                <a14:useLocalDpi xmlns:a14="http://schemas.microsoft.com/office/drawing/2010/main" val="0"/>
              </a:ext>
            </a:extLst>
          </a:blip>
          <a:stretch>
            <a:fillRect/>
          </a:stretch>
        </p:blipFill>
        <p:spPr>
          <a:xfrm>
            <a:off x="10205715" y="88390"/>
            <a:ext cx="1802426" cy="1143975"/>
          </a:xfrm>
          <a:prstGeom prst="rect">
            <a:avLst/>
          </a:prstGeom>
        </p:spPr>
      </p:pic>
    </p:spTree>
    <p:extLst>
      <p:ext uri="{BB962C8B-B14F-4D97-AF65-F5344CB8AC3E}">
        <p14:creationId xmlns:p14="http://schemas.microsoft.com/office/powerpoint/2010/main" val="1118480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1BD1F4-F6B3-48F3-8488-FC11B9183F00}"/>
              </a:ext>
            </a:extLst>
          </p:cNvPr>
          <p:cNvPicPr>
            <a:picLocks noChangeAspect="1"/>
          </p:cNvPicPr>
          <p:nvPr userDrawn="1"/>
        </p:nvPicPr>
        <p:blipFill rotWithShape="1">
          <a:blip r:embed="rId2"/>
          <a:srcRect r="39394"/>
          <a:stretch/>
        </p:blipFill>
        <p:spPr>
          <a:xfrm>
            <a:off x="0" y="6215824"/>
            <a:ext cx="12192000" cy="646176"/>
          </a:xfrm>
          <a:prstGeom prst="rect">
            <a:avLst/>
          </a:prstGeom>
        </p:spPr>
      </p:pic>
      <p:pic>
        <p:nvPicPr>
          <p:cNvPr id="3" name="Picture 2" descr="A picture containing book, text&#10;&#10;Description generated with very high confidence">
            <a:extLst>
              <a:ext uri="{FF2B5EF4-FFF2-40B4-BE49-F238E27FC236}">
                <a16:creationId xmlns:a16="http://schemas.microsoft.com/office/drawing/2014/main" id="{C8F16671-BE91-42B7-9986-28AC77BC8B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56469" y="313949"/>
            <a:ext cx="2182778" cy="1440000"/>
          </a:xfrm>
          <a:prstGeom prst="rect">
            <a:avLst/>
          </a:prstGeom>
        </p:spPr>
      </p:pic>
    </p:spTree>
    <p:extLst>
      <p:ext uri="{BB962C8B-B14F-4D97-AF65-F5344CB8AC3E}">
        <p14:creationId xmlns:p14="http://schemas.microsoft.com/office/powerpoint/2010/main" val="369496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C213E2D-D9C2-4B7A-BA7D-E1587D83300C}"/>
              </a:ext>
            </a:extLst>
          </p:cNvPr>
          <p:cNvPicPr>
            <a:picLocks noChangeAspect="1"/>
          </p:cNvPicPr>
          <p:nvPr userDrawn="1"/>
        </p:nvPicPr>
        <p:blipFill rotWithShape="1">
          <a:blip r:embed="rId2"/>
          <a:srcRect r="39394"/>
          <a:stretch/>
        </p:blipFill>
        <p:spPr>
          <a:xfrm>
            <a:off x="0" y="6215824"/>
            <a:ext cx="12192000" cy="646176"/>
          </a:xfrm>
          <a:prstGeom prst="rect">
            <a:avLst/>
          </a:prstGeom>
        </p:spPr>
      </p:pic>
      <p:sp>
        <p:nvSpPr>
          <p:cNvPr id="3" name="Content Placeholder 2">
            <a:extLst>
              <a:ext uri="{FF2B5EF4-FFF2-40B4-BE49-F238E27FC236}">
                <a16:creationId xmlns:a16="http://schemas.microsoft.com/office/drawing/2014/main" id="{525DEC0E-799D-41EF-AEF1-E6324136AB1A}"/>
              </a:ext>
            </a:extLst>
          </p:cNvPr>
          <p:cNvSpPr>
            <a:spLocks noGrp="1"/>
          </p:cNvSpPr>
          <p:nvPr>
            <p:ph idx="1" hasCustomPrompt="1"/>
          </p:nvPr>
        </p:nvSpPr>
        <p:spPr>
          <a:xfrm>
            <a:off x="4756030" y="2001327"/>
            <a:ext cx="7251940" cy="3960000"/>
          </a:xfrm>
        </p:spPr>
        <p:txBody>
          <a:bodyPr/>
          <a:lstStyle>
            <a:lvl1pPr marL="0" indent="0">
              <a:buNone/>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dirty="0"/>
              <a:t>Picture</a:t>
            </a:r>
          </a:p>
        </p:txBody>
      </p:sp>
      <p:sp>
        <p:nvSpPr>
          <p:cNvPr id="4" name="Text Placeholder 3">
            <a:extLst>
              <a:ext uri="{FF2B5EF4-FFF2-40B4-BE49-F238E27FC236}">
                <a16:creationId xmlns:a16="http://schemas.microsoft.com/office/drawing/2014/main" id="{3C8DA6B7-D55D-42C9-9E7B-F943EEEB4581}"/>
              </a:ext>
            </a:extLst>
          </p:cNvPr>
          <p:cNvSpPr>
            <a:spLocks noGrp="1"/>
          </p:cNvSpPr>
          <p:nvPr>
            <p:ph type="body" sz="half" idx="2"/>
          </p:nvPr>
        </p:nvSpPr>
        <p:spPr>
          <a:xfrm>
            <a:off x="305503" y="2001327"/>
            <a:ext cx="3932237" cy="3960000"/>
          </a:xfrm>
        </p:spPr>
        <p:txBody>
          <a:bodyPr>
            <a:normAutofit/>
          </a:bodyPr>
          <a:lstStyle>
            <a:lvl1pPr marL="0" indent="0">
              <a:buNone/>
              <a:defRPr sz="2800" b="0">
                <a:latin typeface="Calibri" panose="020F0502020204030204" pitchFamily="34" charset="0"/>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CF5A0B-77A5-4CAB-BB11-306E9FB78C93}"/>
              </a:ext>
            </a:extLst>
          </p:cNvPr>
          <p:cNvSpPr>
            <a:spLocks noGrp="1"/>
          </p:cNvSpPr>
          <p:nvPr>
            <p:ph type="dt" sz="half" idx="10"/>
          </p:nvPr>
        </p:nvSpPr>
        <p:spPr/>
        <p:txBody>
          <a:bodyPr/>
          <a:lstStyle/>
          <a:p>
            <a:fld id="{6307B6E2-F1C5-4260-9690-B820744F5C71}" type="datetimeFigureOut">
              <a:rPr lang="en-AU" smtClean="0"/>
              <a:t>3/12/2019</a:t>
            </a:fld>
            <a:endParaRPr lang="en-AU"/>
          </a:p>
        </p:txBody>
      </p:sp>
      <p:sp>
        <p:nvSpPr>
          <p:cNvPr id="6" name="Footer Placeholder 5">
            <a:extLst>
              <a:ext uri="{FF2B5EF4-FFF2-40B4-BE49-F238E27FC236}">
                <a16:creationId xmlns:a16="http://schemas.microsoft.com/office/drawing/2014/main" id="{644B3C65-E68C-475B-A7CE-780B24A6197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117FA81-705A-4639-A28E-0AED1E9FC4B8}"/>
              </a:ext>
            </a:extLst>
          </p:cNvPr>
          <p:cNvSpPr>
            <a:spLocks noGrp="1"/>
          </p:cNvSpPr>
          <p:nvPr>
            <p:ph type="sldNum" sz="quarter" idx="12"/>
          </p:nvPr>
        </p:nvSpPr>
        <p:spPr/>
        <p:txBody>
          <a:bodyPr/>
          <a:lstStyle/>
          <a:p>
            <a:fld id="{C8CF5B26-AAE6-4B84-84FA-4297018850DF}" type="slidenum">
              <a:rPr lang="en-AU" smtClean="0"/>
              <a:t>‹#›</a:t>
            </a:fld>
            <a:endParaRPr lang="en-AU"/>
          </a:p>
        </p:txBody>
      </p:sp>
      <p:sp>
        <p:nvSpPr>
          <p:cNvPr id="8" name="Title 1">
            <a:extLst>
              <a:ext uri="{FF2B5EF4-FFF2-40B4-BE49-F238E27FC236}">
                <a16:creationId xmlns:a16="http://schemas.microsoft.com/office/drawing/2014/main" id="{6596FCBD-8222-4CCF-970B-1A5536DFA9C6}"/>
              </a:ext>
            </a:extLst>
          </p:cNvPr>
          <p:cNvSpPr txBox="1">
            <a:spLocks/>
          </p:cNvSpPr>
          <p:nvPr userDrawn="1"/>
        </p:nvSpPr>
        <p:spPr>
          <a:xfrm>
            <a:off x="838200" y="365125"/>
            <a:ext cx="903041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C72027"/>
                </a:solidFill>
                <a:latin typeface="Calibri Light" panose="020F0302020204030204" pitchFamily="34" charset="0"/>
                <a:ea typeface="+mj-ea"/>
                <a:cs typeface="Calibri Light" panose="020F0302020204030204" pitchFamily="34" charset="0"/>
              </a:defRPr>
            </a:lvl1pPr>
          </a:lstStyle>
          <a:p>
            <a:r>
              <a:rPr lang="en-US" dirty="0"/>
              <a:t>Click to edit Master title style</a:t>
            </a:r>
            <a:endParaRPr lang="en-AU" dirty="0"/>
          </a:p>
        </p:txBody>
      </p:sp>
      <p:pic>
        <p:nvPicPr>
          <p:cNvPr id="9" name="Picture 8" descr="A picture containing book, text&#10;&#10;Description generated with very high confidence">
            <a:extLst>
              <a:ext uri="{FF2B5EF4-FFF2-40B4-BE49-F238E27FC236}">
                <a16:creationId xmlns:a16="http://schemas.microsoft.com/office/drawing/2014/main" id="{29CFFC38-7742-4D57-9BDA-82F1AB1C9F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56469" y="313949"/>
            <a:ext cx="2182778" cy="1440000"/>
          </a:xfrm>
          <a:prstGeom prst="rect">
            <a:avLst/>
          </a:prstGeom>
        </p:spPr>
      </p:pic>
    </p:spTree>
    <p:extLst>
      <p:ext uri="{BB962C8B-B14F-4D97-AF65-F5344CB8AC3E}">
        <p14:creationId xmlns:p14="http://schemas.microsoft.com/office/powerpoint/2010/main" val="2706001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B110D22-2D44-4415-A08B-E1AF35CDF1C8}"/>
              </a:ext>
            </a:extLst>
          </p:cNvPr>
          <p:cNvPicPr>
            <a:picLocks noChangeAspect="1"/>
          </p:cNvPicPr>
          <p:nvPr userDrawn="1"/>
        </p:nvPicPr>
        <p:blipFill rotWithShape="1">
          <a:blip r:embed="rId2"/>
          <a:srcRect r="39394"/>
          <a:stretch/>
        </p:blipFill>
        <p:spPr>
          <a:xfrm>
            <a:off x="0" y="6215824"/>
            <a:ext cx="12192000" cy="646176"/>
          </a:xfrm>
          <a:prstGeom prst="rect">
            <a:avLst/>
          </a:prstGeom>
        </p:spPr>
      </p:pic>
      <p:sp>
        <p:nvSpPr>
          <p:cNvPr id="2" name="Title 1">
            <a:extLst>
              <a:ext uri="{FF2B5EF4-FFF2-40B4-BE49-F238E27FC236}">
                <a16:creationId xmlns:a16="http://schemas.microsoft.com/office/drawing/2014/main" id="{C845CF61-1648-470E-B028-B08AE9860DB7}"/>
              </a:ext>
            </a:extLst>
          </p:cNvPr>
          <p:cNvSpPr>
            <a:spLocks noGrp="1"/>
          </p:cNvSpPr>
          <p:nvPr>
            <p:ph type="title"/>
          </p:nvPr>
        </p:nvSpPr>
        <p:spPr/>
        <p:txBody>
          <a:bodyPr/>
          <a:lstStyle>
            <a:lvl1pPr>
              <a:defRPr>
                <a:solidFill>
                  <a:srgbClr val="C72027"/>
                </a:solidFill>
              </a:defRPr>
            </a:lvl1pPr>
          </a:lstStyle>
          <a:p>
            <a:r>
              <a:rPr lang="en-US"/>
              <a:t>Click to edit Master title style</a:t>
            </a:r>
            <a:endParaRPr lang="en-AU" dirty="0"/>
          </a:p>
        </p:txBody>
      </p:sp>
      <p:sp>
        <p:nvSpPr>
          <p:cNvPr id="3" name="Vertical Text Placeholder 2">
            <a:extLst>
              <a:ext uri="{FF2B5EF4-FFF2-40B4-BE49-F238E27FC236}">
                <a16:creationId xmlns:a16="http://schemas.microsoft.com/office/drawing/2014/main" id="{BBF18A96-08AC-47FA-9948-366D77638B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pic>
        <p:nvPicPr>
          <p:cNvPr id="5" name="Picture 4" descr="A picture containing book, text&#10;&#10;Description generated with very high confidence">
            <a:extLst>
              <a:ext uri="{FF2B5EF4-FFF2-40B4-BE49-F238E27FC236}">
                <a16:creationId xmlns:a16="http://schemas.microsoft.com/office/drawing/2014/main" id="{4A2B633A-47DC-4F30-BB44-18FA80A0AC1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56469" y="313949"/>
            <a:ext cx="2182778" cy="1440000"/>
          </a:xfrm>
          <a:prstGeom prst="rect">
            <a:avLst/>
          </a:prstGeom>
        </p:spPr>
      </p:pic>
    </p:spTree>
    <p:extLst>
      <p:ext uri="{BB962C8B-B14F-4D97-AF65-F5344CB8AC3E}">
        <p14:creationId xmlns:p14="http://schemas.microsoft.com/office/powerpoint/2010/main" val="1807610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D587A0-377E-400A-8B6E-4A5C3129499F}"/>
              </a:ext>
            </a:extLst>
          </p:cNvPr>
          <p:cNvSpPr>
            <a:spLocks noGrp="1"/>
          </p:cNvSpPr>
          <p:nvPr>
            <p:ph type="title"/>
          </p:nvPr>
        </p:nvSpPr>
        <p:spPr>
          <a:xfrm>
            <a:off x="838200" y="365125"/>
            <a:ext cx="9030419" cy="1325563"/>
          </a:xfrm>
          <a:prstGeom prst="rect">
            <a:avLst/>
          </a:prstGeom>
        </p:spPr>
        <p:txBody>
          <a:bodyPr vert="horz" lIns="91440" tIns="45720" rIns="91440" bIns="45720" rtlCol="0" anchor="ctr">
            <a:normAutofit/>
          </a:bodyPr>
          <a:lstStyle/>
          <a:p>
            <a:r>
              <a:rPr lang="en-US"/>
              <a:t>Click to edit Master title style</a:t>
            </a:r>
            <a:endParaRPr lang="en-AU" dirty="0"/>
          </a:p>
        </p:txBody>
      </p:sp>
      <p:sp>
        <p:nvSpPr>
          <p:cNvPr id="3" name="Text Placeholder 2">
            <a:extLst>
              <a:ext uri="{FF2B5EF4-FFF2-40B4-BE49-F238E27FC236}">
                <a16:creationId xmlns:a16="http://schemas.microsoft.com/office/drawing/2014/main" id="{601EA840-114C-409E-B22C-3541574766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Date Placeholder 3">
            <a:extLst>
              <a:ext uri="{FF2B5EF4-FFF2-40B4-BE49-F238E27FC236}">
                <a16:creationId xmlns:a16="http://schemas.microsoft.com/office/drawing/2014/main" id="{54C7C189-567B-44A1-88FB-10C4D48455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07B6E2-F1C5-4260-9690-B820744F5C71}" type="datetimeFigureOut">
              <a:rPr lang="en-AU" smtClean="0"/>
              <a:t>3/12/2019</a:t>
            </a:fld>
            <a:endParaRPr lang="en-AU"/>
          </a:p>
        </p:txBody>
      </p:sp>
      <p:sp>
        <p:nvSpPr>
          <p:cNvPr id="5" name="Footer Placeholder 4">
            <a:extLst>
              <a:ext uri="{FF2B5EF4-FFF2-40B4-BE49-F238E27FC236}">
                <a16:creationId xmlns:a16="http://schemas.microsoft.com/office/drawing/2014/main" id="{FE5C0D90-E8F4-44FF-9CA2-271C8EBDFE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a:extLst>
              <a:ext uri="{FF2B5EF4-FFF2-40B4-BE49-F238E27FC236}">
                <a16:creationId xmlns:a16="http://schemas.microsoft.com/office/drawing/2014/main" id="{41D51756-3663-466F-AD34-1D96A6D5D8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CF5B26-AAE6-4B84-84FA-4297018850DF}" type="slidenum">
              <a:rPr lang="en-AU" smtClean="0"/>
              <a:t>‹#›</a:t>
            </a:fld>
            <a:endParaRPr lang="en-AU"/>
          </a:p>
        </p:txBody>
      </p:sp>
    </p:spTree>
    <p:extLst>
      <p:ext uri="{BB962C8B-B14F-4D97-AF65-F5344CB8AC3E}">
        <p14:creationId xmlns:p14="http://schemas.microsoft.com/office/powerpoint/2010/main" val="8668923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7" r:id="rId4"/>
    <p:sldLayoutId id="2147483678" r:id="rId5"/>
    <p:sldLayoutId id="2147483684" r:id="rId6"/>
    <p:sldLayoutId id="2147483679" r:id="rId7"/>
    <p:sldLayoutId id="2147483680" r:id="rId8"/>
    <p:sldLayoutId id="2147483682" r:id="rId9"/>
    <p:sldLayoutId id="2147483683" r:id="rId10"/>
  </p:sldLayoutIdLst>
  <p:txStyles>
    <p:titleStyle>
      <a:lvl1pPr algn="l" defTabSz="914400" rtl="0" eaLnBrk="1" latinLnBrk="0" hangingPunct="1">
        <a:lnSpc>
          <a:spcPct val="90000"/>
        </a:lnSpc>
        <a:spcBef>
          <a:spcPct val="0"/>
        </a:spcBef>
        <a:buNone/>
        <a:defRPr sz="4400" b="0" kern="1200">
          <a:solidFill>
            <a:schemeClr val="tx1"/>
          </a:solidFill>
          <a:latin typeface="Calibri Light" panose="020F0302020204030204" pitchFamily="34" charset="0"/>
          <a:ea typeface="+mj-ea"/>
          <a:cs typeface="Calibri Light" panose="020F03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scm.com/docs/git-push"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5A9F7-2741-4083-9727-9EA3927E072E}"/>
              </a:ext>
            </a:extLst>
          </p:cNvPr>
          <p:cNvSpPr>
            <a:spLocks noGrp="1"/>
          </p:cNvSpPr>
          <p:nvPr>
            <p:ph type="ctrTitle"/>
          </p:nvPr>
        </p:nvSpPr>
        <p:spPr/>
        <p:txBody>
          <a:bodyPr>
            <a:normAutofit/>
          </a:bodyPr>
          <a:lstStyle/>
          <a:p>
            <a:r>
              <a:rPr lang="en-AU" dirty="0"/>
              <a:t>Version Control – The Git Way</a:t>
            </a:r>
          </a:p>
        </p:txBody>
      </p:sp>
      <p:sp>
        <p:nvSpPr>
          <p:cNvPr id="3" name="Subtitle 2">
            <a:extLst>
              <a:ext uri="{FF2B5EF4-FFF2-40B4-BE49-F238E27FC236}">
                <a16:creationId xmlns:a16="http://schemas.microsoft.com/office/drawing/2014/main" id="{4DDF386A-052D-4E07-AD83-5CB8FA5F8EE3}"/>
              </a:ext>
            </a:extLst>
          </p:cNvPr>
          <p:cNvSpPr>
            <a:spLocks noGrp="1"/>
          </p:cNvSpPr>
          <p:nvPr>
            <p:ph type="subTitle" idx="1"/>
          </p:nvPr>
        </p:nvSpPr>
        <p:spPr>
          <a:xfrm>
            <a:off x="1524000" y="3901087"/>
            <a:ext cx="9144000" cy="1655762"/>
          </a:xfrm>
        </p:spPr>
        <p:txBody>
          <a:bodyPr/>
          <a:lstStyle/>
          <a:p>
            <a:r>
              <a:rPr lang="en-AU" dirty="0"/>
              <a:t>Git is a version of version control</a:t>
            </a:r>
          </a:p>
          <a:p>
            <a:r>
              <a:rPr lang="en-AU" dirty="0"/>
              <a:t>Ben Schwarz</a:t>
            </a:r>
          </a:p>
        </p:txBody>
      </p:sp>
    </p:spTree>
    <p:extLst>
      <p:ext uri="{BB962C8B-B14F-4D97-AF65-F5344CB8AC3E}">
        <p14:creationId xmlns:p14="http://schemas.microsoft.com/office/powerpoint/2010/main" val="2659648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2D85F-2606-493B-9260-2DB6C1C1BB1A}"/>
              </a:ext>
            </a:extLst>
          </p:cNvPr>
          <p:cNvSpPr>
            <a:spLocks noGrp="1"/>
          </p:cNvSpPr>
          <p:nvPr>
            <p:ph type="title"/>
          </p:nvPr>
        </p:nvSpPr>
        <p:spPr/>
        <p:txBody>
          <a:bodyPr/>
          <a:lstStyle/>
          <a:p>
            <a:r>
              <a:rPr lang="en-AU" dirty="0"/>
              <a:t>Tracking Projects, Directories, and Files</a:t>
            </a:r>
          </a:p>
        </p:txBody>
      </p:sp>
      <p:sp>
        <p:nvSpPr>
          <p:cNvPr id="3" name="Content Placeholder 2">
            <a:extLst>
              <a:ext uri="{FF2B5EF4-FFF2-40B4-BE49-F238E27FC236}">
                <a16:creationId xmlns:a16="http://schemas.microsoft.com/office/drawing/2014/main" id="{3EFFCE91-1793-4D40-9AB7-3812D37CA099}"/>
              </a:ext>
            </a:extLst>
          </p:cNvPr>
          <p:cNvSpPr>
            <a:spLocks noGrp="1"/>
          </p:cNvSpPr>
          <p:nvPr>
            <p:ph idx="1"/>
          </p:nvPr>
        </p:nvSpPr>
        <p:spPr/>
        <p:txBody>
          <a:bodyPr/>
          <a:lstStyle/>
          <a:p>
            <a:r>
              <a:rPr lang="en-AU" dirty="0"/>
              <a:t>At the lowest level Git tracks the content – being the individual characters, lines, methods and classes that make up each file.</a:t>
            </a:r>
          </a:p>
          <a:p>
            <a:r>
              <a:rPr lang="en-AU" dirty="0"/>
              <a:t>This reduces the amount of storage space needed to keep the entire repository.</a:t>
            </a:r>
          </a:p>
          <a:p>
            <a:r>
              <a:rPr lang="en-AU" dirty="0"/>
              <a:t>Allows git to determine if classes or functions have moved between classes or where copied code came from.</a:t>
            </a:r>
          </a:p>
        </p:txBody>
      </p:sp>
    </p:spTree>
    <p:extLst>
      <p:ext uri="{BB962C8B-B14F-4D97-AF65-F5344CB8AC3E}">
        <p14:creationId xmlns:p14="http://schemas.microsoft.com/office/powerpoint/2010/main" val="3617554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38881-9421-4FEC-9E6A-47FF04FA48A6}"/>
              </a:ext>
            </a:extLst>
          </p:cNvPr>
          <p:cNvSpPr>
            <a:spLocks noGrp="1"/>
          </p:cNvSpPr>
          <p:nvPr>
            <p:ph type="title"/>
          </p:nvPr>
        </p:nvSpPr>
        <p:spPr/>
        <p:txBody>
          <a:bodyPr/>
          <a:lstStyle/>
          <a:p>
            <a:r>
              <a:rPr lang="en-AU" dirty="0"/>
              <a:t>Programming Workflow</a:t>
            </a:r>
          </a:p>
        </p:txBody>
      </p:sp>
      <p:graphicFrame>
        <p:nvGraphicFramePr>
          <p:cNvPr id="4" name="Content Placeholder 3">
            <a:extLst>
              <a:ext uri="{FF2B5EF4-FFF2-40B4-BE49-F238E27FC236}">
                <a16:creationId xmlns:a16="http://schemas.microsoft.com/office/drawing/2014/main" id="{F76D8C88-2639-4B8F-81FD-364B9CD76B2A}"/>
              </a:ext>
            </a:extLst>
          </p:cNvPr>
          <p:cNvGraphicFramePr>
            <a:graphicFrameLocks noGrp="1"/>
          </p:cNvGraphicFramePr>
          <p:nvPr>
            <p:ph idx="1"/>
            <p:extLst>
              <p:ext uri="{D42A27DB-BD31-4B8C-83A1-F6EECF244321}">
                <p14:modId xmlns:p14="http://schemas.microsoft.com/office/powerpoint/2010/main" val="30099764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728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FD3A2-038B-4CD3-A925-6340E253D871}"/>
              </a:ext>
            </a:extLst>
          </p:cNvPr>
          <p:cNvSpPr>
            <a:spLocks noGrp="1"/>
          </p:cNvSpPr>
          <p:nvPr>
            <p:ph type="title"/>
          </p:nvPr>
        </p:nvSpPr>
        <p:spPr/>
        <p:txBody>
          <a:bodyPr>
            <a:normAutofit fontScale="90000"/>
          </a:bodyPr>
          <a:lstStyle/>
          <a:p>
            <a:r>
              <a:rPr lang="en-AU" dirty="0"/>
              <a:t>There is far… far… more to Git – wherein most of the usefulness lies, but for now installing…</a:t>
            </a:r>
          </a:p>
        </p:txBody>
      </p:sp>
      <p:sp>
        <p:nvSpPr>
          <p:cNvPr id="3" name="Content Placeholder 2">
            <a:extLst>
              <a:ext uri="{FF2B5EF4-FFF2-40B4-BE49-F238E27FC236}">
                <a16:creationId xmlns:a16="http://schemas.microsoft.com/office/drawing/2014/main" id="{A77435AF-8CDB-4200-AE91-726FE3A9E49C}"/>
              </a:ext>
            </a:extLst>
          </p:cNvPr>
          <p:cNvSpPr>
            <a:spLocks noGrp="1"/>
          </p:cNvSpPr>
          <p:nvPr>
            <p:ph idx="1"/>
          </p:nvPr>
        </p:nvSpPr>
        <p:spPr/>
        <p:txBody>
          <a:bodyPr>
            <a:normAutofit fontScale="92500" lnSpcReduction="20000"/>
          </a:bodyPr>
          <a:lstStyle/>
          <a:p>
            <a:pPr marL="514350" indent="-514350">
              <a:buAutoNum type="arabicPeriod"/>
            </a:pPr>
            <a:r>
              <a:rPr lang="en-AU" dirty="0"/>
              <a:t>Install Git on your Computer:  </a:t>
            </a:r>
            <a:r>
              <a:rPr lang="en-AU" dirty="0">
                <a:hlinkClick r:id="rId2"/>
              </a:rPr>
              <a:t>https://git-scm.com/downloads</a:t>
            </a:r>
            <a:endParaRPr lang="en-AU" dirty="0"/>
          </a:p>
          <a:p>
            <a:pPr marL="971550" lvl="1" indent="-514350">
              <a:buAutoNum type="arabicPeriod"/>
            </a:pPr>
            <a:r>
              <a:rPr lang="en-AU" dirty="0"/>
              <a:t>You should see the </a:t>
            </a:r>
            <a:r>
              <a:rPr lang="en-AU" b="1" dirty="0"/>
              <a:t>Git Setup</a:t>
            </a:r>
            <a:r>
              <a:rPr lang="en-AU" dirty="0"/>
              <a:t> wizard screen.</a:t>
            </a:r>
          </a:p>
          <a:p>
            <a:pPr marL="971550" lvl="1" indent="-514350">
              <a:buAutoNum type="arabicPeriod"/>
            </a:pPr>
            <a:r>
              <a:rPr lang="en-AU" dirty="0"/>
              <a:t>Follow the </a:t>
            </a:r>
            <a:r>
              <a:rPr lang="en-AU" b="1" dirty="0"/>
              <a:t>Next </a:t>
            </a:r>
            <a:r>
              <a:rPr lang="en-AU" dirty="0"/>
              <a:t>and </a:t>
            </a:r>
            <a:r>
              <a:rPr lang="en-AU" b="1" dirty="0"/>
              <a:t>Finish</a:t>
            </a:r>
            <a:r>
              <a:rPr lang="en-AU" dirty="0"/>
              <a:t> prompts to complete the installation.</a:t>
            </a:r>
          </a:p>
          <a:p>
            <a:pPr marL="971550" lvl="1" indent="-514350">
              <a:buAutoNum type="arabicPeriod"/>
            </a:pPr>
            <a:r>
              <a:rPr lang="en-AU" dirty="0"/>
              <a:t>Suggested – use Git Bash as main command prompt for Git. (very colourful)</a:t>
            </a:r>
          </a:p>
          <a:p>
            <a:pPr marL="0" indent="0">
              <a:buNone/>
            </a:pPr>
            <a:r>
              <a:rPr lang="en-AU" dirty="0"/>
              <a:t>Configuring Git</a:t>
            </a:r>
          </a:p>
          <a:p>
            <a:pPr marL="0" indent="0">
              <a:buNone/>
            </a:pPr>
            <a:r>
              <a:rPr lang="en-AU" dirty="0"/>
              <a:t>Open git bash and type in the following commands</a:t>
            </a:r>
          </a:p>
          <a:p>
            <a:pPr marL="0" indent="0">
              <a:buNone/>
            </a:pPr>
            <a:r>
              <a:rPr lang="en-AU" dirty="0"/>
              <a:t>$ git config --global user.name “Mr Potato”</a:t>
            </a:r>
          </a:p>
          <a:p>
            <a:pPr marL="0" indent="0">
              <a:buNone/>
            </a:pPr>
            <a:r>
              <a:rPr lang="en-AU" dirty="0"/>
              <a:t>$ git config --global </a:t>
            </a:r>
            <a:r>
              <a:rPr lang="en-AU" dirty="0" err="1"/>
              <a:t>user.email</a:t>
            </a:r>
            <a:r>
              <a:rPr lang="en-AU" dirty="0"/>
              <a:t> “mr@potato.com” </a:t>
            </a:r>
          </a:p>
          <a:p>
            <a:pPr marL="0" lvl="0" indent="0">
              <a:buNone/>
            </a:pPr>
            <a:r>
              <a:rPr lang="en-AU" dirty="0">
                <a:solidFill>
                  <a:prstClr val="black"/>
                </a:solidFill>
              </a:rPr>
              <a:t>To check your setup: $ git config –list</a:t>
            </a:r>
          </a:p>
          <a:p>
            <a:pPr marL="0" lvl="0" indent="0">
              <a:buNone/>
            </a:pPr>
            <a:r>
              <a:rPr lang="en-AU" dirty="0">
                <a:solidFill>
                  <a:prstClr val="black"/>
                </a:solidFill>
              </a:rPr>
              <a:t>2. Create a </a:t>
            </a:r>
            <a:r>
              <a:rPr lang="en-AU" dirty="0" err="1">
                <a:solidFill>
                  <a:prstClr val="black"/>
                </a:solidFill>
              </a:rPr>
              <a:t>Github</a:t>
            </a:r>
            <a:r>
              <a:rPr lang="en-AU" dirty="0">
                <a:solidFill>
                  <a:prstClr val="black"/>
                </a:solidFill>
              </a:rPr>
              <a:t> Account (</a:t>
            </a:r>
            <a:r>
              <a:rPr lang="en-AU" dirty="0" err="1">
                <a:solidFill>
                  <a:prstClr val="black"/>
                </a:solidFill>
              </a:rPr>
              <a:t>Github</a:t>
            </a:r>
            <a:r>
              <a:rPr lang="en-AU" dirty="0">
                <a:solidFill>
                  <a:prstClr val="black"/>
                </a:solidFill>
              </a:rPr>
              <a:t> is the remote repository we use). Advice: Do not use your school email as you are likely going to want to use this account after you finish school.</a:t>
            </a:r>
          </a:p>
        </p:txBody>
      </p:sp>
    </p:spTree>
    <p:extLst>
      <p:ext uri="{BB962C8B-B14F-4D97-AF65-F5344CB8AC3E}">
        <p14:creationId xmlns:p14="http://schemas.microsoft.com/office/powerpoint/2010/main" val="1557759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8ABA9-B072-4CD5-8EDE-35B53C193291}"/>
              </a:ext>
            </a:extLst>
          </p:cNvPr>
          <p:cNvSpPr>
            <a:spLocks noGrp="1"/>
          </p:cNvSpPr>
          <p:nvPr>
            <p:ph type="title"/>
          </p:nvPr>
        </p:nvSpPr>
        <p:spPr/>
        <p:txBody>
          <a:bodyPr/>
          <a:lstStyle/>
          <a:p>
            <a:r>
              <a:rPr lang="en-AU" dirty="0"/>
              <a:t>Lets Start a Repository</a:t>
            </a:r>
          </a:p>
        </p:txBody>
      </p:sp>
      <p:sp>
        <p:nvSpPr>
          <p:cNvPr id="3" name="Content Placeholder 2">
            <a:extLst>
              <a:ext uri="{FF2B5EF4-FFF2-40B4-BE49-F238E27FC236}">
                <a16:creationId xmlns:a16="http://schemas.microsoft.com/office/drawing/2014/main" id="{5AA03921-E551-45EA-88E4-B647D3FBB1F6}"/>
              </a:ext>
            </a:extLst>
          </p:cNvPr>
          <p:cNvSpPr>
            <a:spLocks noGrp="1"/>
          </p:cNvSpPr>
          <p:nvPr>
            <p:ph idx="1"/>
          </p:nvPr>
        </p:nvSpPr>
        <p:spPr>
          <a:xfrm>
            <a:off x="838200" y="1825625"/>
            <a:ext cx="4275667" cy="4351338"/>
          </a:xfrm>
        </p:spPr>
        <p:txBody>
          <a:bodyPr/>
          <a:lstStyle/>
          <a:p>
            <a:r>
              <a:rPr lang="en-AU" dirty="0"/>
              <a:t>Somewhere in your documents create a folder and a text file with a message inside.</a:t>
            </a:r>
          </a:p>
          <a:p>
            <a:r>
              <a:rPr lang="en-AU" dirty="0"/>
              <a:t>In this folder right-click and select open git-bash</a:t>
            </a:r>
          </a:p>
          <a:p>
            <a:endParaRPr lang="en-AU" dirty="0"/>
          </a:p>
        </p:txBody>
      </p:sp>
      <p:pic>
        <p:nvPicPr>
          <p:cNvPr id="5" name="Picture 4">
            <a:extLst>
              <a:ext uri="{FF2B5EF4-FFF2-40B4-BE49-F238E27FC236}">
                <a16:creationId xmlns:a16="http://schemas.microsoft.com/office/drawing/2014/main" id="{BBC38FB3-0302-4AB7-9A2A-08AC3DAB8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767" y="1173667"/>
            <a:ext cx="4427604" cy="5166808"/>
          </a:xfrm>
          <a:prstGeom prst="rect">
            <a:avLst/>
          </a:prstGeom>
        </p:spPr>
      </p:pic>
    </p:spTree>
    <p:extLst>
      <p:ext uri="{BB962C8B-B14F-4D97-AF65-F5344CB8AC3E}">
        <p14:creationId xmlns:p14="http://schemas.microsoft.com/office/powerpoint/2010/main" val="4266892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57D2A-F7AB-40B4-A210-175D7EB6FDA0}"/>
              </a:ext>
            </a:extLst>
          </p:cNvPr>
          <p:cNvSpPr>
            <a:spLocks noGrp="1"/>
          </p:cNvSpPr>
          <p:nvPr>
            <p:ph type="title"/>
          </p:nvPr>
        </p:nvSpPr>
        <p:spPr/>
        <p:txBody>
          <a:bodyPr/>
          <a:lstStyle/>
          <a:p>
            <a:r>
              <a:rPr lang="en-AU" dirty="0"/>
              <a:t>Setting up Repository</a:t>
            </a:r>
          </a:p>
        </p:txBody>
      </p:sp>
      <p:sp>
        <p:nvSpPr>
          <p:cNvPr id="3" name="Content Placeholder 2">
            <a:extLst>
              <a:ext uri="{FF2B5EF4-FFF2-40B4-BE49-F238E27FC236}">
                <a16:creationId xmlns:a16="http://schemas.microsoft.com/office/drawing/2014/main" id="{BA8D479F-8F93-417B-BF93-402C4A0C706D}"/>
              </a:ext>
            </a:extLst>
          </p:cNvPr>
          <p:cNvSpPr>
            <a:spLocks noGrp="1"/>
          </p:cNvSpPr>
          <p:nvPr>
            <p:ph idx="1"/>
          </p:nvPr>
        </p:nvSpPr>
        <p:spPr/>
        <p:txBody>
          <a:bodyPr/>
          <a:lstStyle/>
          <a:p>
            <a:pPr marL="0" indent="0">
              <a:buNone/>
            </a:pPr>
            <a:r>
              <a:rPr lang="en-AU" dirty="0"/>
              <a:t>Creating Repository:</a:t>
            </a:r>
          </a:p>
          <a:p>
            <a:pPr marL="0" indent="0">
              <a:buNone/>
            </a:pPr>
            <a:r>
              <a:rPr lang="en-AU" dirty="0"/>
              <a:t>$ git </a:t>
            </a:r>
            <a:r>
              <a:rPr lang="en-AU" dirty="0" err="1"/>
              <a:t>init</a:t>
            </a:r>
            <a:endParaRPr lang="en-AU" dirty="0"/>
          </a:p>
          <a:p>
            <a:pPr marL="0" indent="0">
              <a:buNone/>
            </a:pPr>
            <a:r>
              <a:rPr lang="en-AU" dirty="0"/>
              <a:t>Checking status of Repository:</a:t>
            </a:r>
          </a:p>
          <a:p>
            <a:pPr marL="0" indent="0">
              <a:buNone/>
            </a:pPr>
            <a:r>
              <a:rPr lang="en-AU" dirty="0"/>
              <a:t>$ git status</a:t>
            </a:r>
          </a:p>
        </p:txBody>
      </p:sp>
    </p:spTree>
    <p:extLst>
      <p:ext uri="{BB962C8B-B14F-4D97-AF65-F5344CB8AC3E}">
        <p14:creationId xmlns:p14="http://schemas.microsoft.com/office/powerpoint/2010/main" val="999661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25F84-D13D-41D4-B7A4-0C1C86833355}"/>
              </a:ext>
            </a:extLst>
          </p:cNvPr>
          <p:cNvSpPr>
            <a:spLocks noGrp="1"/>
          </p:cNvSpPr>
          <p:nvPr>
            <p:ph type="title"/>
          </p:nvPr>
        </p:nvSpPr>
        <p:spPr/>
        <p:txBody>
          <a:bodyPr/>
          <a:lstStyle/>
          <a:p>
            <a:r>
              <a:rPr lang="en-AU" dirty="0"/>
              <a:t>Staging Changes to Commit</a:t>
            </a:r>
          </a:p>
        </p:txBody>
      </p:sp>
      <p:sp>
        <p:nvSpPr>
          <p:cNvPr id="3" name="Content Placeholder 2">
            <a:extLst>
              <a:ext uri="{FF2B5EF4-FFF2-40B4-BE49-F238E27FC236}">
                <a16:creationId xmlns:a16="http://schemas.microsoft.com/office/drawing/2014/main" id="{A5FB89AD-9719-4F22-B5F2-6B85AC739DD3}"/>
              </a:ext>
            </a:extLst>
          </p:cNvPr>
          <p:cNvSpPr>
            <a:spLocks noGrp="1"/>
          </p:cNvSpPr>
          <p:nvPr>
            <p:ph idx="1"/>
          </p:nvPr>
        </p:nvSpPr>
        <p:spPr>
          <a:xfrm>
            <a:off x="591065" y="1253331"/>
            <a:ext cx="10515600" cy="4351338"/>
          </a:xfrm>
        </p:spPr>
        <p:txBody>
          <a:bodyPr>
            <a:normAutofit fontScale="92500"/>
          </a:bodyPr>
          <a:lstStyle/>
          <a:p>
            <a:r>
              <a:rPr lang="en-AU" dirty="0"/>
              <a:t>Git uses a two-step process to put changes into your private repository. </a:t>
            </a:r>
          </a:p>
          <a:p>
            <a:r>
              <a:rPr lang="en-AU" dirty="0"/>
              <a:t>First you stage changes by using $git add</a:t>
            </a:r>
          </a:p>
          <a:p>
            <a:r>
              <a:rPr lang="en-AU" dirty="0"/>
              <a:t>Staging a change adds it to the index, or staging area. This sits between the working tree – your view of the repository and the actual repository.</a:t>
            </a:r>
          </a:p>
          <a:p>
            <a:r>
              <a:rPr lang="en-AU" dirty="0"/>
              <a:t>You can control what is placed into the staging area from files down to individual lines.</a:t>
            </a:r>
          </a:p>
          <a:p>
            <a:r>
              <a:rPr lang="en-AU" dirty="0"/>
              <a:t>Useful commands:</a:t>
            </a:r>
          </a:p>
          <a:p>
            <a:pPr marL="0" indent="0">
              <a:buNone/>
            </a:pPr>
            <a:r>
              <a:rPr lang="en-AU" dirty="0"/>
              <a:t>$git add &lt;file&gt;    (Adds specific file to staging area)</a:t>
            </a:r>
          </a:p>
          <a:p>
            <a:pPr marL="0" indent="0">
              <a:buNone/>
            </a:pPr>
            <a:r>
              <a:rPr lang="en-AU" dirty="0"/>
              <a:t>$git add --all	      (Adds all files to staging area)</a:t>
            </a:r>
          </a:p>
          <a:p>
            <a:endParaRPr lang="en-AU" dirty="0"/>
          </a:p>
        </p:txBody>
      </p:sp>
    </p:spTree>
    <p:extLst>
      <p:ext uri="{BB962C8B-B14F-4D97-AF65-F5344CB8AC3E}">
        <p14:creationId xmlns:p14="http://schemas.microsoft.com/office/powerpoint/2010/main" val="2144172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247E2-6D30-43D7-BB4E-80E1E396847F}"/>
              </a:ext>
            </a:extLst>
          </p:cNvPr>
          <p:cNvSpPr>
            <a:spLocks noGrp="1"/>
          </p:cNvSpPr>
          <p:nvPr>
            <p:ph type="title"/>
          </p:nvPr>
        </p:nvSpPr>
        <p:spPr/>
        <p:txBody>
          <a:bodyPr/>
          <a:lstStyle/>
          <a:p>
            <a:r>
              <a:rPr lang="en-AU" dirty="0"/>
              <a:t>What this should look like</a:t>
            </a:r>
          </a:p>
        </p:txBody>
      </p:sp>
      <p:pic>
        <p:nvPicPr>
          <p:cNvPr id="5" name="Content Placeholder 4">
            <a:extLst>
              <a:ext uri="{FF2B5EF4-FFF2-40B4-BE49-F238E27FC236}">
                <a16:creationId xmlns:a16="http://schemas.microsoft.com/office/drawing/2014/main" id="{E811CA1A-1D07-4BBC-A102-074B600049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3952" y="1801458"/>
            <a:ext cx="6811326" cy="1945441"/>
          </a:xfrm>
        </p:spPr>
      </p:pic>
      <p:pic>
        <p:nvPicPr>
          <p:cNvPr id="7" name="Picture 6" descr="A screenshot of a cell phone&#10;&#10;Description automatically generated">
            <a:extLst>
              <a:ext uri="{FF2B5EF4-FFF2-40B4-BE49-F238E27FC236}">
                <a16:creationId xmlns:a16="http://schemas.microsoft.com/office/drawing/2014/main" id="{80BCD660-8D74-40B1-9803-F680412E49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952" y="3746899"/>
            <a:ext cx="8707065" cy="2057687"/>
          </a:xfrm>
          <a:prstGeom prst="rect">
            <a:avLst/>
          </a:prstGeom>
        </p:spPr>
      </p:pic>
      <p:sp>
        <p:nvSpPr>
          <p:cNvPr id="8" name="TextBox 7">
            <a:extLst>
              <a:ext uri="{FF2B5EF4-FFF2-40B4-BE49-F238E27FC236}">
                <a16:creationId xmlns:a16="http://schemas.microsoft.com/office/drawing/2014/main" id="{CC371E58-3821-46AE-A2C0-BBCB92A54A77}"/>
              </a:ext>
            </a:extLst>
          </p:cNvPr>
          <p:cNvSpPr txBox="1"/>
          <p:nvPr/>
        </p:nvSpPr>
        <p:spPr>
          <a:xfrm>
            <a:off x="871947" y="4044784"/>
            <a:ext cx="3147015" cy="276999"/>
          </a:xfrm>
          <a:prstGeom prst="rect">
            <a:avLst/>
          </a:prstGeom>
          <a:noFill/>
        </p:spPr>
        <p:txBody>
          <a:bodyPr wrap="none" rtlCol="0">
            <a:spAutoFit/>
          </a:bodyPr>
          <a:lstStyle/>
          <a:p>
            <a:r>
              <a:rPr lang="en-AU" sz="1200" b="1" dirty="0">
                <a:solidFill>
                  <a:srgbClr val="00C800"/>
                </a:solidFill>
                <a:latin typeface="Miriam Fixed" panose="020B0604020202020204" pitchFamily="49" charset="-79"/>
                <a:cs typeface="Miriam Fixed" panose="020B0604020202020204" pitchFamily="49" charset="-79"/>
              </a:rPr>
              <a:t>MrPotato@PotatoBox 	 </a:t>
            </a:r>
            <a:r>
              <a:rPr lang="en-AU" sz="1200" b="1" dirty="0">
                <a:solidFill>
                  <a:srgbClr val="A2008A"/>
                </a:solidFill>
                <a:latin typeface="Miriam Fixed" panose="020B0604020202020204" pitchFamily="49" charset="-79"/>
                <a:cs typeface="Miriam Fixed" panose="020B0604020202020204" pitchFamily="49" charset="-79"/>
              </a:rPr>
              <a:t>WINGDING64</a:t>
            </a:r>
            <a:r>
              <a:rPr lang="en-AU" sz="1200" b="1" dirty="0">
                <a:solidFill>
                  <a:srgbClr val="00C800"/>
                </a:solidFill>
                <a:latin typeface="Miriam Fixed" panose="020B0604020202020204" pitchFamily="49" charset="-79"/>
                <a:cs typeface="Miriam Fixed" panose="020B0604020202020204" pitchFamily="49" charset="-79"/>
              </a:rPr>
              <a:t> </a:t>
            </a:r>
          </a:p>
        </p:txBody>
      </p:sp>
    </p:spTree>
    <p:extLst>
      <p:ext uri="{BB962C8B-B14F-4D97-AF65-F5344CB8AC3E}">
        <p14:creationId xmlns:p14="http://schemas.microsoft.com/office/powerpoint/2010/main" val="3268038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0C081-6DB2-4F88-B2E0-58138BC86A6A}"/>
              </a:ext>
            </a:extLst>
          </p:cNvPr>
          <p:cNvSpPr>
            <a:spLocks noGrp="1"/>
          </p:cNvSpPr>
          <p:nvPr>
            <p:ph type="title"/>
          </p:nvPr>
        </p:nvSpPr>
        <p:spPr/>
        <p:txBody>
          <a:bodyPr/>
          <a:lstStyle/>
          <a:p>
            <a:r>
              <a:rPr lang="en-AU" dirty="0"/>
              <a:t>Actually Committing</a:t>
            </a:r>
          </a:p>
        </p:txBody>
      </p:sp>
      <p:graphicFrame>
        <p:nvGraphicFramePr>
          <p:cNvPr id="4" name="Table 4">
            <a:extLst>
              <a:ext uri="{FF2B5EF4-FFF2-40B4-BE49-F238E27FC236}">
                <a16:creationId xmlns:a16="http://schemas.microsoft.com/office/drawing/2014/main" id="{972974A1-8C9D-49A0-805F-32E96DAEF5B0}"/>
              </a:ext>
            </a:extLst>
          </p:cNvPr>
          <p:cNvGraphicFramePr>
            <a:graphicFrameLocks noGrp="1"/>
          </p:cNvGraphicFramePr>
          <p:nvPr>
            <p:ph idx="1"/>
            <p:extLst>
              <p:ext uri="{D42A27DB-BD31-4B8C-83A1-F6EECF244321}">
                <p14:modId xmlns:p14="http://schemas.microsoft.com/office/powerpoint/2010/main" val="1884601780"/>
              </p:ext>
            </p:extLst>
          </p:nvPr>
        </p:nvGraphicFramePr>
        <p:xfrm>
          <a:off x="242596" y="1825625"/>
          <a:ext cx="11111204" cy="2936240"/>
        </p:xfrm>
        <a:graphic>
          <a:graphicData uri="http://schemas.openxmlformats.org/drawingml/2006/table">
            <a:tbl>
              <a:tblPr firstRow="1" bandRow="1">
                <a:tableStyleId>{5C22544A-7EE6-4342-B048-85BDC9FD1C3A}</a:tableStyleId>
              </a:tblPr>
              <a:tblGrid>
                <a:gridCol w="5555602">
                  <a:extLst>
                    <a:ext uri="{9D8B030D-6E8A-4147-A177-3AD203B41FA5}">
                      <a16:colId xmlns:a16="http://schemas.microsoft.com/office/drawing/2014/main" val="3993923384"/>
                    </a:ext>
                  </a:extLst>
                </a:gridCol>
                <a:gridCol w="5555602">
                  <a:extLst>
                    <a:ext uri="{9D8B030D-6E8A-4147-A177-3AD203B41FA5}">
                      <a16:colId xmlns:a16="http://schemas.microsoft.com/office/drawing/2014/main" val="3357912855"/>
                    </a:ext>
                  </a:extLst>
                </a:gridCol>
              </a:tblGrid>
              <a:tr h="370840">
                <a:tc>
                  <a:txBody>
                    <a:bodyPr/>
                    <a:lstStyle/>
                    <a:p>
                      <a:r>
                        <a:rPr lang="en-AU" dirty="0"/>
                        <a:t>Command</a:t>
                      </a:r>
                    </a:p>
                  </a:txBody>
                  <a:tcPr/>
                </a:tc>
                <a:tc>
                  <a:txBody>
                    <a:bodyPr/>
                    <a:lstStyle/>
                    <a:p>
                      <a:r>
                        <a:rPr lang="en-AU" dirty="0"/>
                        <a:t>Result</a:t>
                      </a:r>
                    </a:p>
                  </a:txBody>
                  <a:tcPr/>
                </a:tc>
                <a:extLst>
                  <a:ext uri="{0D108BD9-81ED-4DB2-BD59-A6C34878D82A}">
                    <a16:rowId xmlns:a16="http://schemas.microsoft.com/office/drawing/2014/main" val="3406941399"/>
                  </a:ext>
                </a:extLst>
              </a:tr>
              <a:tr h="370840">
                <a:tc>
                  <a:txBody>
                    <a:bodyPr/>
                    <a:lstStyle/>
                    <a:p>
                      <a:r>
                        <a:rPr lang="en-AU" dirty="0"/>
                        <a:t>git commit –m “Helpful description of changes”</a:t>
                      </a:r>
                    </a:p>
                  </a:txBody>
                  <a:tcPr/>
                </a:tc>
                <a:tc>
                  <a:txBody>
                    <a:bodyPr/>
                    <a:lstStyle/>
                    <a:p>
                      <a:r>
                        <a:rPr lang="en-AU" dirty="0"/>
                        <a:t>Commits staged changes with a description</a:t>
                      </a:r>
                    </a:p>
                  </a:txBody>
                  <a:tcPr/>
                </a:tc>
                <a:extLst>
                  <a:ext uri="{0D108BD9-81ED-4DB2-BD59-A6C34878D82A}">
                    <a16:rowId xmlns:a16="http://schemas.microsoft.com/office/drawing/2014/main" val="871245547"/>
                  </a:ext>
                </a:extLst>
              </a:tr>
              <a:tr h="370840">
                <a:tc>
                  <a:txBody>
                    <a:bodyPr/>
                    <a:lstStyle/>
                    <a:p>
                      <a:r>
                        <a:rPr lang="en-AU" dirty="0"/>
                        <a:t>git commit</a:t>
                      </a:r>
                    </a:p>
                  </a:txBody>
                  <a:tcPr/>
                </a:tc>
                <a:tc>
                  <a:txBody>
                    <a:bodyPr/>
                    <a:lstStyle/>
                    <a:p>
                      <a:r>
                        <a:rPr lang="en-AU" dirty="0"/>
                        <a:t>Commits staged changes but opens your set editor to write the commit message.</a:t>
                      </a:r>
                    </a:p>
                  </a:txBody>
                  <a:tcPr/>
                </a:tc>
                <a:extLst>
                  <a:ext uri="{0D108BD9-81ED-4DB2-BD59-A6C34878D82A}">
                    <a16:rowId xmlns:a16="http://schemas.microsoft.com/office/drawing/2014/main" val="3977967479"/>
                  </a:ext>
                </a:extLst>
              </a:tr>
              <a:tr h="370840">
                <a:tc>
                  <a:txBody>
                    <a:bodyPr/>
                    <a:lstStyle/>
                    <a:p>
                      <a:r>
                        <a:rPr lang="en-AU" dirty="0"/>
                        <a:t>git commit –m “Helpful description of changes” -a</a:t>
                      </a:r>
                    </a:p>
                  </a:txBody>
                  <a:tcPr/>
                </a:tc>
                <a:tc>
                  <a:txBody>
                    <a:bodyPr/>
                    <a:lstStyle/>
                    <a:p>
                      <a:r>
                        <a:rPr lang="en-AU" dirty="0"/>
                        <a:t>The –a takes everything from your working tree being tracked and commits it (regardless of if it has been staged)</a:t>
                      </a:r>
                    </a:p>
                  </a:txBody>
                  <a:tcPr/>
                </a:tc>
                <a:extLst>
                  <a:ext uri="{0D108BD9-81ED-4DB2-BD59-A6C34878D82A}">
                    <a16:rowId xmlns:a16="http://schemas.microsoft.com/office/drawing/2014/main" val="351747505"/>
                  </a:ext>
                </a:extLst>
              </a:tr>
              <a:tr h="370840">
                <a:tc>
                  <a:txBody>
                    <a:bodyPr/>
                    <a:lstStyle/>
                    <a:p>
                      <a:r>
                        <a:rPr lang="en-AU" dirty="0"/>
                        <a:t>git commit –m “Helpful description of changes” some-file</a:t>
                      </a:r>
                    </a:p>
                  </a:txBody>
                  <a:tcPr/>
                </a:tc>
                <a:tc>
                  <a:txBody>
                    <a:bodyPr/>
                    <a:lstStyle/>
                    <a:p>
                      <a:r>
                        <a:rPr lang="en-AU" dirty="0"/>
                        <a:t>Commits a specified file from the working tree regardless of what has been staged.</a:t>
                      </a:r>
                    </a:p>
                  </a:txBody>
                  <a:tcPr/>
                </a:tc>
                <a:extLst>
                  <a:ext uri="{0D108BD9-81ED-4DB2-BD59-A6C34878D82A}">
                    <a16:rowId xmlns:a16="http://schemas.microsoft.com/office/drawing/2014/main" val="4063729764"/>
                  </a:ext>
                </a:extLst>
              </a:tr>
            </a:tbl>
          </a:graphicData>
        </a:graphic>
      </p:graphicFrame>
    </p:spTree>
    <p:extLst>
      <p:ext uri="{BB962C8B-B14F-4D97-AF65-F5344CB8AC3E}">
        <p14:creationId xmlns:p14="http://schemas.microsoft.com/office/powerpoint/2010/main" val="3218782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B43AF-F20A-48DD-B57C-379022EA3193}"/>
              </a:ext>
            </a:extLst>
          </p:cNvPr>
          <p:cNvSpPr>
            <a:spLocks noGrp="1"/>
          </p:cNvSpPr>
          <p:nvPr>
            <p:ph type="title"/>
          </p:nvPr>
        </p:nvSpPr>
        <p:spPr/>
        <p:txBody>
          <a:bodyPr/>
          <a:lstStyle/>
          <a:p>
            <a:r>
              <a:rPr lang="en-AU" dirty="0"/>
              <a:t>Ignoring Files – Git ignore</a:t>
            </a:r>
          </a:p>
        </p:txBody>
      </p:sp>
      <p:sp>
        <p:nvSpPr>
          <p:cNvPr id="3" name="Content Placeholder 2">
            <a:extLst>
              <a:ext uri="{FF2B5EF4-FFF2-40B4-BE49-F238E27FC236}">
                <a16:creationId xmlns:a16="http://schemas.microsoft.com/office/drawing/2014/main" id="{B2F66677-62E9-47BC-A35D-199504EDDFD0}"/>
              </a:ext>
            </a:extLst>
          </p:cNvPr>
          <p:cNvSpPr>
            <a:spLocks noGrp="1"/>
          </p:cNvSpPr>
          <p:nvPr>
            <p:ph idx="1"/>
          </p:nvPr>
        </p:nvSpPr>
        <p:spPr/>
        <p:txBody>
          <a:bodyPr/>
          <a:lstStyle/>
          <a:p>
            <a:r>
              <a:rPr lang="en-AU" dirty="0"/>
              <a:t>Some types of files you don’t want to commit (like compiled code). There is a list of files and file types which git will ignore called the .</a:t>
            </a:r>
            <a:r>
              <a:rPr lang="en-AU" dirty="0" err="1"/>
              <a:t>gitignore</a:t>
            </a:r>
            <a:r>
              <a:rPr lang="en-AU" dirty="0"/>
              <a:t> file.</a:t>
            </a:r>
          </a:p>
          <a:p>
            <a:r>
              <a:rPr lang="en-AU" dirty="0"/>
              <a:t>When deciding if you do not wish to commit certain files, consider if this file is required in order to use the repository, or if it is different on everyone’s computers.</a:t>
            </a:r>
          </a:p>
          <a:p>
            <a:r>
              <a:rPr lang="en-AU" dirty="0"/>
              <a:t>Always consult with a senior programmer before adding or removing files from a .</a:t>
            </a:r>
            <a:r>
              <a:rPr lang="en-AU" dirty="0" err="1"/>
              <a:t>gitignore</a:t>
            </a:r>
            <a:endParaRPr lang="en-AU" dirty="0"/>
          </a:p>
        </p:txBody>
      </p:sp>
    </p:spTree>
    <p:extLst>
      <p:ext uri="{BB962C8B-B14F-4D97-AF65-F5344CB8AC3E}">
        <p14:creationId xmlns:p14="http://schemas.microsoft.com/office/powerpoint/2010/main" val="1503352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EAA96-326B-415B-9640-65C519466789}"/>
              </a:ext>
            </a:extLst>
          </p:cNvPr>
          <p:cNvSpPr>
            <a:spLocks noGrp="1"/>
          </p:cNvSpPr>
          <p:nvPr>
            <p:ph type="title"/>
          </p:nvPr>
        </p:nvSpPr>
        <p:spPr/>
        <p:txBody>
          <a:bodyPr/>
          <a:lstStyle/>
          <a:p>
            <a:r>
              <a:rPr lang="en-AU" dirty="0"/>
              <a:t>Branches</a:t>
            </a:r>
          </a:p>
        </p:txBody>
      </p:sp>
      <p:sp>
        <p:nvSpPr>
          <p:cNvPr id="3" name="Content Placeholder 2">
            <a:extLst>
              <a:ext uri="{FF2B5EF4-FFF2-40B4-BE49-F238E27FC236}">
                <a16:creationId xmlns:a16="http://schemas.microsoft.com/office/drawing/2014/main" id="{0E7520AA-66C2-48DC-B970-68759712580B}"/>
              </a:ext>
            </a:extLst>
          </p:cNvPr>
          <p:cNvSpPr>
            <a:spLocks noGrp="1"/>
          </p:cNvSpPr>
          <p:nvPr>
            <p:ph idx="1"/>
          </p:nvPr>
        </p:nvSpPr>
        <p:spPr>
          <a:xfrm>
            <a:off x="688910" y="1443070"/>
            <a:ext cx="10515600" cy="4351338"/>
          </a:xfrm>
        </p:spPr>
        <p:txBody>
          <a:bodyPr/>
          <a:lstStyle/>
          <a:p>
            <a:r>
              <a:rPr lang="en-AU" dirty="0"/>
              <a:t>Sometimes we want to do many things at once. </a:t>
            </a:r>
          </a:p>
          <a:p>
            <a:pPr lvl="1"/>
            <a:r>
              <a:rPr lang="en-AU" dirty="0"/>
              <a:t>E.g. develop new features while having a stable build we can use.</a:t>
            </a:r>
          </a:p>
          <a:p>
            <a:r>
              <a:rPr lang="en-AU" dirty="0"/>
              <a:t>Having one copy of code makes this challenging.</a:t>
            </a:r>
          </a:p>
          <a:p>
            <a:r>
              <a:rPr lang="en-AU" dirty="0"/>
              <a:t>A branch is a diverging path. A branch can be created at a point in the repositories history, and then changes can be made on this branch and then merged back into the master branch.</a:t>
            </a:r>
          </a:p>
        </p:txBody>
      </p:sp>
    </p:spTree>
    <p:extLst>
      <p:ext uri="{BB962C8B-B14F-4D97-AF65-F5344CB8AC3E}">
        <p14:creationId xmlns:p14="http://schemas.microsoft.com/office/powerpoint/2010/main" val="675028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0B109-DD96-4098-BC75-5CC33E8F12D7}"/>
              </a:ext>
            </a:extLst>
          </p:cNvPr>
          <p:cNvSpPr>
            <a:spLocks noGrp="1"/>
          </p:cNvSpPr>
          <p:nvPr>
            <p:ph type="title"/>
          </p:nvPr>
        </p:nvSpPr>
        <p:spPr/>
        <p:txBody>
          <a:bodyPr/>
          <a:lstStyle/>
          <a:p>
            <a:r>
              <a:rPr lang="en-AU" dirty="0"/>
              <a:t>Working in a team</a:t>
            </a:r>
          </a:p>
        </p:txBody>
      </p:sp>
      <p:sp>
        <p:nvSpPr>
          <p:cNvPr id="3" name="Content Placeholder 2">
            <a:extLst>
              <a:ext uri="{FF2B5EF4-FFF2-40B4-BE49-F238E27FC236}">
                <a16:creationId xmlns:a16="http://schemas.microsoft.com/office/drawing/2014/main" id="{31C24505-41E7-4B4B-A85B-7FB971F8E2B1}"/>
              </a:ext>
            </a:extLst>
          </p:cNvPr>
          <p:cNvSpPr>
            <a:spLocks noGrp="1"/>
          </p:cNvSpPr>
          <p:nvPr>
            <p:ph idx="1"/>
          </p:nvPr>
        </p:nvSpPr>
        <p:spPr/>
        <p:txBody>
          <a:bodyPr/>
          <a:lstStyle/>
          <a:p>
            <a:r>
              <a:rPr lang="en-AU" dirty="0"/>
              <a:t>When you write code, you want to be able to share it with other people on your team who you are working with. How can I do this?</a:t>
            </a:r>
          </a:p>
          <a:p>
            <a:r>
              <a:rPr lang="en-AU" dirty="0"/>
              <a:t>Do we just use google drive or like a USB?</a:t>
            </a:r>
          </a:p>
          <a:p>
            <a:r>
              <a:rPr lang="en-AU" dirty="0"/>
              <a:t>All of these are archaic solutions to this problem.</a:t>
            </a:r>
          </a:p>
          <a:p>
            <a:r>
              <a:rPr lang="en-AU" dirty="0"/>
              <a:t>The actual solution: Enter Version Control and Git</a:t>
            </a:r>
          </a:p>
          <a:p>
            <a:r>
              <a:rPr lang="en-AU" dirty="0"/>
              <a:t>Before we take a practical exploration of Git – we first need an explanation as to the theory.</a:t>
            </a:r>
          </a:p>
        </p:txBody>
      </p:sp>
    </p:spTree>
    <p:extLst>
      <p:ext uri="{BB962C8B-B14F-4D97-AF65-F5344CB8AC3E}">
        <p14:creationId xmlns:p14="http://schemas.microsoft.com/office/powerpoint/2010/main" val="1282602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60DF5-119B-48A1-B666-14D32E114F34}"/>
              </a:ext>
            </a:extLst>
          </p:cNvPr>
          <p:cNvSpPr>
            <a:spLocks noGrp="1"/>
          </p:cNvSpPr>
          <p:nvPr>
            <p:ph type="title"/>
          </p:nvPr>
        </p:nvSpPr>
        <p:spPr/>
        <p:txBody>
          <a:bodyPr/>
          <a:lstStyle/>
          <a:p>
            <a:r>
              <a:rPr lang="en-AU" dirty="0"/>
              <a:t>Branches - Continued</a:t>
            </a:r>
          </a:p>
        </p:txBody>
      </p:sp>
      <p:sp>
        <p:nvSpPr>
          <p:cNvPr id="3" name="Content Placeholder 2">
            <a:extLst>
              <a:ext uri="{FF2B5EF4-FFF2-40B4-BE49-F238E27FC236}">
                <a16:creationId xmlns:a16="http://schemas.microsoft.com/office/drawing/2014/main" id="{20F7DEE7-0D6F-4405-81C7-DFFD7773DCF5}"/>
              </a:ext>
            </a:extLst>
          </p:cNvPr>
          <p:cNvSpPr>
            <a:spLocks noGrp="1"/>
          </p:cNvSpPr>
          <p:nvPr>
            <p:ph idx="1"/>
          </p:nvPr>
        </p:nvSpPr>
        <p:spPr>
          <a:xfrm>
            <a:off x="0" y="1253330"/>
            <a:ext cx="10515600" cy="5007511"/>
          </a:xfrm>
        </p:spPr>
        <p:txBody>
          <a:bodyPr>
            <a:normAutofit lnSpcReduction="10000"/>
          </a:bodyPr>
          <a:lstStyle/>
          <a:p>
            <a:r>
              <a:rPr lang="en-AU" dirty="0"/>
              <a:t>Everything in git is treated like a branch. The main branch by default is called the master branch.</a:t>
            </a:r>
          </a:p>
          <a:p>
            <a:r>
              <a:rPr lang="en-AU" dirty="0"/>
              <a:t>Git branches keep track of the most recent commit in the branch, and they have a link to their parent commit. Git can use this to work out the history of every branch.</a:t>
            </a:r>
          </a:p>
          <a:p>
            <a:r>
              <a:rPr lang="en-AU" dirty="0"/>
              <a:t>When do we use branches?</a:t>
            </a:r>
          </a:p>
          <a:p>
            <a:pPr lvl="1"/>
            <a:r>
              <a:rPr lang="en-AU" dirty="0"/>
              <a:t>Short Answer: Always</a:t>
            </a:r>
          </a:p>
          <a:p>
            <a:pPr lvl="1"/>
            <a:r>
              <a:rPr lang="en-AU" dirty="0"/>
              <a:t>Longer Answer: On the team we have the master branch as the branch guaranteed to always work. This means if we need to run the robot we could push code from this branch to the robot, and it should be in a state where the drivers can use the robot. </a:t>
            </a:r>
          </a:p>
          <a:p>
            <a:pPr lvl="1"/>
            <a:r>
              <a:rPr lang="en-AU" dirty="0"/>
              <a:t>Everything else is done in separate branches.</a:t>
            </a:r>
          </a:p>
          <a:p>
            <a:pPr lvl="2"/>
            <a:r>
              <a:rPr lang="en-AU" dirty="0"/>
              <a:t>Branch names describe the feature and purpose. Example: elevator-PID-Tuning. </a:t>
            </a:r>
          </a:p>
          <a:p>
            <a:endParaRPr lang="en-AU" dirty="0"/>
          </a:p>
        </p:txBody>
      </p:sp>
    </p:spTree>
    <p:extLst>
      <p:ext uri="{BB962C8B-B14F-4D97-AF65-F5344CB8AC3E}">
        <p14:creationId xmlns:p14="http://schemas.microsoft.com/office/powerpoint/2010/main" val="123491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A1210-4BA6-4631-B168-B90BE1C5BE1B}"/>
              </a:ext>
            </a:extLst>
          </p:cNvPr>
          <p:cNvSpPr>
            <a:spLocks noGrp="1"/>
          </p:cNvSpPr>
          <p:nvPr>
            <p:ph type="title"/>
          </p:nvPr>
        </p:nvSpPr>
        <p:spPr/>
        <p:txBody>
          <a:bodyPr/>
          <a:lstStyle/>
          <a:p>
            <a:r>
              <a:rPr lang="en-AU" dirty="0"/>
              <a:t>Branches in action</a:t>
            </a:r>
          </a:p>
        </p:txBody>
      </p:sp>
      <p:pic>
        <p:nvPicPr>
          <p:cNvPr id="7" name="Content Placeholder 6">
            <a:extLst>
              <a:ext uri="{FF2B5EF4-FFF2-40B4-BE49-F238E27FC236}">
                <a16:creationId xmlns:a16="http://schemas.microsoft.com/office/drawing/2014/main" id="{9692E5F9-D7DB-460D-8C5B-79B4691EEC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480" y="3144228"/>
            <a:ext cx="4521200" cy="1145172"/>
          </a:xfrm>
        </p:spPr>
      </p:pic>
      <p:pic>
        <p:nvPicPr>
          <p:cNvPr id="4" name="Picture 3" descr="A close up of a map&#10;&#10;Description automatically generated">
            <a:extLst>
              <a:ext uri="{FF2B5EF4-FFF2-40B4-BE49-F238E27FC236}">
                <a16:creationId xmlns:a16="http://schemas.microsoft.com/office/drawing/2014/main" id="{7A206F14-CBDC-4902-AB19-6B0DCC7B3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161" y="212725"/>
            <a:ext cx="4577460" cy="6066130"/>
          </a:xfrm>
          <a:prstGeom prst="rect">
            <a:avLst/>
          </a:prstGeom>
        </p:spPr>
      </p:pic>
    </p:spTree>
    <p:extLst>
      <p:ext uri="{BB962C8B-B14F-4D97-AF65-F5344CB8AC3E}">
        <p14:creationId xmlns:p14="http://schemas.microsoft.com/office/powerpoint/2010/main" val="2637685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EBCCC-0A30-490F-97D6-D7DAD1D4E7BD}"/>
              </a:ext>
            </a:extLst>
          </p:cNvPr>
          <p:cNvSpPr>
            <a:spLocks noGrp="1"/>
          </p:cNvSpPr>
          <p:nvPr>
            <p:ph type="title"/>
          </p:nvPr>
        </p:nvSpPr>
        <p:spPr/>
        <p:txBody>
          <a:bodyPr/>
          <a:lstStyle/>
          <a:p>
            <a:r>
              <a:rPr lang="en-AU" dirty="0"/>
              <a:t>Branches Commands</a:t>
            </a:r>
          </a:p>
        </p:txBody>
      </p:sp>
      <p:graphicFrame>
        <p:nvGraphicFramePr>
          <p:cNvPr id="4" name="Table 4">
            <a:extLst>
              <a:ext uri="{FF2B5EF4-FFF2-40B4-BE49-F238E27FC236}">
                <a16:creationId xmlns:a16="http://schemas.microsoft.com/office/drawing/2014/main" id="{911E7400-C2A4-47D3-B22C-2F76D0C8AA11}"/>
              </a:ext>
            </a:extLst>
          </p:cNvPr>
          <p:cNvGraphicFramePr>
            <a:graphicFrameLocks noGrp="1"/>
          </p:cNvGraphicFramePr>
          <p:nvPr>
            <p:ph idx="1"/>
            <p:extLst>
              <p:ext uri="{D42A27DB-BD31-4B8C-83A1-F6EECF244321}">
                <p14:modId xmlns:p14="http://schemas.microsoft.com/office/powerpoint/2010/main" val="812783348"/>
              </p:ext>
            </p:extLst>
          </p:nvPr>
        </p:nvGraphicFramePr>
        <p:xfrm>
          <a:off x="353008" y="1769641"/>
          <a:ext cx="11485984" cy="4880260"/>
        </p:xfrm>
        <a:graphic>
          <a:graphicData uri="http://schemas.openxmlformats.org/drawingml/2006/table">
            <a:tbl>
              <a:tblPr firstRow="1" bandRow="1">
                <a:tableStyleId>{5C22544A-7EE6-4342-B048-85BDC9FD1C3A}</a:tableStyleId>
              </a:tblPr>
              <a:tblGrid>
                <a:gridCol w="5742992">
                  <a:extLst>
                    <a:ext uri="{9D8B030D-6E8A-4147-A177-3AD203B41FA5}">
                      <a16:colId xmlns:a16="http://schemas.microsoft.com/office/drawing/2014/main" val="979712154"/>
                    </a:ext>
                  </a:extLst>
                </a:gridCol>
                <a:gridCol w="5742992">
                  <a:extLst>
                    <a:ext uri="{9D8B030D-6E8A-4147-A177-3AD203B41FA5}">
                      <a16:colId xmlns:a16="http://schemas.microsoft.com/office/drawing/2014/main" val="264466625"/>
                    </a:ext>
                  </a:extLst>
                </a:gridCol>
              </a:tblGrid>
              <a:tr h="422860">
                <a:tc>
                  <a:txBody>
                    <a:bodyPr/>
                    <a:lstStyle/>
                    <a:p>
                      <a:r>
                        <a:rPr lang="en-AU" dirty="0"/>
                        <a:t>Command</a:t>
                      </a:r>
                    </a:p>
                  </a:txBody>
                  <a:tcPr/>
                </a:tc>
                <a:tc>
                  <a:txBody>
                    <a:bodyPr/>
                    <a:lstStyle/>
                    <a:p>
                      <a:r>
                        <a:rPr lang="en-AU" dirty="0"/>
                        <a:t>Function</a:t>
                      </a:r>
                    </a:p>
                  </a:txBody>
                  <a:tcPr/>
                </a:tc>
                <a:extLst>
                  <a:ext uri="{0D108BD9-81ED-4DB2-BD59-A6C34878D82A}">
                    <a16:rowId xmlns:a16="http://schemas.microsoft.com/office/drawing/2014/main" val="1990943377"/>
                  </a:ext>
                </a:extLst>
              </a:tr>
              <a:tr h="623355">
                <a:tc>
                  <a:txBody>
                    <a:bodyPr/>
                    <a:lstStyle/>
                    <a:p>
                      <a:r>
                        <a:rPr lang="en-AU" dirty="0"/>
                        <a:t>git branch</a:t>
                      </a:r>
                    </a:p>
                  </a:txBody>
                  <a:tcPr/>
                </a:tc>
                <a:tc>
                  <a:txBody>
                    <a:bodyPr/>
                    <a:lstStyle/>
                    <a:p>
                      <a:r>
                        <a:rPr lang="en-AU" dirty="0"/>
                        <a:t>Lists all branches. The current active branch will be listed as * </a:t>
                      </a:r>
                      <a:r>
                        <a:rPr lang="en-AU" i="1" dirty="0"/>
                        <a:t>branch-name. </a:t>
                      </a:r>
                      <a:r>
                        <a:rPr lang="en-AU" i="0" dirty="0"/>
                        <a:t>For example - </a:t>
                      </a:r>
                      <a:r>
                        <a:rPr lang="en-AU" i="1" dirty="0"/>
                        <a:t>* master</a:t>
                      </a:r>
                      <a:endParaRPr lang="en-AU" dirty="0"/>
                    </a:p>
                  </a:txBody>
                  <a:tcPr/>
                </a:tc>
                <a:extLst>
                  <a:ext uri="{0D108BD9-81ED-4DB2-BD59-A6C34878D82A}">
                    <a16:rowId xmlns:a16="http://schemas.microsoft.com/office/drawing/2014/main" val="3958153436"/>
                  </a:ext>
                </a:extLst>
              </a:tr>
              <a:tr h="422860">
                <a:tc>
                  <a:txBody>
                    <a:bodyPr/>
                    <a:lstStyle/>
                    <a:p>
                      <a:r>
                        <a:rPr lang="en-AU" dirty="0"/>
                        <a:t>git branch “</a:t>
                      </a:r>
                      <a:r>
                        <a:rPr lang="en-AU" i="0" dirty="0" err="1"/>
                        <a:t>branchname</a:t>
                      </a:r>
                      <a:r>
                        <a:rPr lang="en-AU" i="0" dirty="0"/>
                        <a:t>”</a:t>
                      </a:r>
                      <a:endParaRPr lang="en-AU" dirty="0"/>
                    </a:p>
                  </a:txBody>
                  <a:tcPr/>
                </a:tc>
                <a:tc>
                  <a:txBody>
                    <a:bodyPr/>
                    <a:lstStyle/>
                    <a:p>
                      <a:r>
                        <a:rPr lang="en-AU" dirty="0"/>
                        <a:t>Creates a branch from the current </a:t>
                      </a:r>
                      <a:r>
                        <a:rPr lang="en-AU" i="1" dirty="0" err="1"/>
                        <a:t>checkedout</a:t>
                      </a:r>
                      <a:r>
                        <a:rPr lang="en-AU" i="1" dirty="0"/>
                        <a:t> </a:t>
                      </a:r>
                      <a:r>
                        <a:rPr lang="en-AU" dirty="0"/>
                        <a:t>Branch</a:t>
                      </a:r>
                    </a:p>
                  </a:txBody>
                  <a:tcPr/>
                </a:tc>
                <a:extLst>
                  <a:ext uri="{0D108BD9-81ED-4DB2-BD59-A6C34878D82A}">
                    <a16:rowId xmlns:a16="http://schemas.microsoft.com/office/drawing/2014/main" val="3556724769"/>
                  </a:ext>
                </a:extLst>
              </a:tr>
              <a:tr h="623355">
                <a:tc>
                  <a:txBody>
                    <a:bodyPr/>
                    <a:lstStyle/>
                    <a:p>
                      <a:r>
                        <a:rPr lang="en-AU" dirty="0"/>
                        <a:t>git checkout “</a:t>
                      </a:r>
                      <a:r>
                        <a:rPr lang="en-AU" dirty="0" err="1"/>
                        <a:t>branchname</a:t>
                      </a:r>
                      <a:r>
                        <a:rPr lang="en-AU" dirty="0"/>
                        <a:t>”</a:t>
                      </a:r>
                    </a:p>
                  </a:txBody>
                  <a:tcPr/>
                </a:tc>
                <a:tc>
                  <a:txBody>
                    <a:bodyPr/>
                    <a:lstStyle/>
                    <a:p>
                      <a:r>
                        <a:rPr lang="en-AU" dirty="0"/>
                        <a:t>Changes the branch being viewed and edited to the listed branch.</a:t>
                      </a:r>
                    </a:p>
                  </a:txBody>
                  <a:tcPr/>
                </a:tc>
                <a:extLst>
                  <a:ext uri="{0D108BD9-81ED-4DB2-BD59-A6C34878D82A}">
                    <a16:rowId xmlns:a16="http://schemas.microsoft.com/office/drawing/2014/main" val="2181050543"/>
                  </a:ext>
                </a:extLst>
              </a:tr>
              <a:tr h="623355">
                <a:tc>
                  <a:txBody>
                    <a:bodyPr/>
                    <a:lstStyle/>
                    <a:p>
                      <a:r>
                        <a:rPr lang="en-AU" dirty="0"/>
                        <a:t>git branch “</a:t>
                      </a:r>
                      <a:r>
                        <a:rPr lang="en-AU" dirty="0" err="1"/>
                        <a:t>newbranchname</a:t>
                      </a:r>
                      <a:r>
                        <a:rPr lang="en-AU" dirty="0"/>
                        <a:t>” “</a:t>
                      </a:r>
                      <a:r>
                        <a:rPr lang="en-AU" dirty="0" err="1"/>
                        <a:t>oldbranchname</a:t>
                      </a:r>
                      <a:r>
                        <a:rPr lang="en-AU" dirty="0"/>
                        <a:t>”</a:t>
                      </a:r>
                    </a:p>
                  </a:txBody>
                  <a:tcPr/>
                </a:tc>
                <a:tc>
                  <a:txBody>
                    <a:bodyPr/>
                    <a:lstStyle/>
                    <a:p>
                      <a:r>
                        <a:rPr lang="en-AU" dirty="0"/>
                        <a:t>Creates a new branch from a specified branch – not necessarily the current branch.</a:t>
                      </a:r>
                    </a:p>
                  </a:txBody>
                  <a:tcPr/>
                </a:tc>
                <a:extLst>
                  <a:ext uri="{0D108BD9-81ED-4DB2-BD59-A6C34878D82A}">
                    <a16:rowId xmlns:a16="http://schemas.microsoft.com/office/drawing/2014/main" val="2987545103"/>
                  </a:ext>
                </a:extLst>
              </a:tr>
              <a:tr h="4228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git branch -b “</a:t>
                      </a:r>
                      <a:r>
                        <a:rPr lang="en-AU" dirty="0" err="1"/>
                        <a:t>newbranchname</a:t>
                      </a:r>
                      <a:r>
                        <a:rPr lang="en-AU" dirty="0"/>
                        <a:t>” “</a:t>
                      </a:r>
                      <a:r>
                        <a:rPr lang="en-AU" dirty="0" err="1"/>
                        <a:t>oldbranchname</a:t>
                      </a:r>
                      <a:r>
                        <a:rPr lang="en-AU" dirty="0"/>
                        <a:t>”</a:t>
                      </a:r>
                    </a:p>
                  </a:txBody>
                  <a:tcPr/>
                </a:tc>
                <a:tc>
                  <a:txBody>
                    <a:bodyPr/>
                    <a:lstStyle/>
                    <a:p>
                      <a:r>
                        <a:rPr lang="en-AU" dirty="0"/>
                        <a:t>Creates a new branch and switches to it.</a:t>
                      </a:r>
                    </a:p>
                  </a:txBody>
                  <a:tcPr/>
                </a:tc>
                <a:extLst>
                  <a:ext uri="{0D108BD9-81ED-4DB2-BD59-A6C34878D82A}">
                    <a16:rowId xmlns:a16="http://schemas.microsoft.com/office/drawing/2014/main" val="718869969"/>
                  </a:ext>
                </a:extLst>
              </a:tr>
              <a:tr h="4228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git branch –d “</a:t>
                      </a:r>
                      <a:r>
                        <a:rPr lang="en-AU" dirty="0" err="1"/>
                        <a:t>branchname</a:t>
                      </a:r>
                      <a:r>
                        <a:rPr lang="en-AU" dirty="0"/>
                        <a:t>”</a:t>
                      </a:r>
                    </a:p>
                  </a:txBody>
                  <a:tcPr/>
                </a:tc>
                <a:tc>
                  <a:txBody>
                    <a:bodyPr/>
                    <a:lstStyle/>
                    <a:p>
                      <a:r>
                        <a:rPr lang="en-AU" dirty="0"/>
                        <a:t>Deletes the branch</a:t>
                      </a:r>
                    </a:p>
                  </a:txBody>
                  <a:tcPr/>
                </a:tc>
                <a:extLst>
                  <a:ext uri="{0D108BD9-81ED-4DB2-BD59-A6C34878D82A}">
                    <a16:rowId xmlns:a16="http://schemas.microsoft.com/office/drawing/2014/main" val="3229101650"/>
                  </a:ext>
                </a:extLst>
              </a:tr>
              <a:tr h="4228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git branch –m “</a:t>
                      </a:r>
                      <a:r>
                        <a:rPr lang="en-AU" dirty="0" err="1"/>
                        <a:t>oldbranchname</a:t>
                      </a:r>
                      <a:r>
                        <a:rPr lang="en-AU" dirty="0"/>
                        <a:t>” “</a:t>
                      </a:r>
                      <a:r>
                        <a:rPr lang="en-AU" dirty="0" err="1"/>
                        <a:t>newbranchname</a:t>
                      </a:r>
                      <a:r>
                        <a:rPr lang="en-AU" dirty="0"/>
                        <a:t>”</a:t>
                      </a:r>
                    </a:p>
                  </a:txBody>
                  <a:tcPr/>
                </a:tc>
                <a:tc>
                  <a:txBody>
                    <a:bodyPr/>
                    <a:lstStyle/>
                    <a:p>
                      <a:r>
                        <a:rPr lang="en-AU" dirty="0"/>
                        <a:t>Renames a branch. Won’t override pre-existing branches.</a:t>
                      </a:r>
                    </a:p>
                  </a:txBody>
                  <a:tcPr/>
                </a:tc>
                <a:extLst>
                  <a:ext uri="{0D108BD9-81ED-4DB2-BD59-A6C34878D82A}">
                    <a16:rowId xmlns:a16="http://schemas.microsoft.com/office/drawing/2014/main" val="1009536692"/>
                  </a:ext>
                </a:extLst>
              </a:tr>
              <a:tr h="4228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git checkout “</a:t>
                      </a:r>
                      <a:r>
                        <a:rPr lang="en-AU" dirty="0" err="1"/>
                        <a:t>commitId</a:t>
                      </a:r>
                      <a:r>
                        <a:rPr lang="en-AU" dirty="0"/>
                        <a:t>”</a:t>
                      </a:r>
                    </a:p>
                  </a:txBody>
                  <a:tcPr/>
                </a:tc>
                <a:tc>
                  <a:txBody>
                    <a:bodyPr/>
                    <a:lstStyle/>
                    <a:p>
                      <a:r>
                        <a:rPr lang="en-AU" dirty="0"/>
                        <a:t>Checks out a specific commit.</a:t>
                      </a:r>
                    </a:p>
                  </a:txBody>
                  <a:tcPr/>
                </a:tc>
                <a:extLst>
                  <a:ext uri="{0D108BD9-81ED-4DB2-BD59-A6C34878D82A}">
                    <a16:rowId xmlns:a16="http://schemas.microsoft.com/office/drawing/2014/main" val="3934096122"/>
                  </a:ext>
                </a:extLst>
              </a:tr>
              <a:tr h="4228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git branch -r</a:t>
                      </a:r>
                    </a:p>
                  </a:txBody>
                  <a:tcPr/>
                </a:tc>
                <a:tc>
                  <a:txBody>
                    <a:bodyPr/>
                    <a:lstStyle/>
                    <a:p>
                      <a:r>
                        <a:rPr lang="en-AU" dirty="0"/>
                        <a:t>Lists all remote branches</a:t>
                      </a:r>
                    </a:p>
                  </a:txBody>
                  <a:tcPr/>
                </a:tc>
                <a:extLst>
                  <a:ext uri="{0D108BD9-81ED-4DB2-BD59-A6C34878D82A}">
                    <a16:rowId xmlns:a16="http://schemas.microsoft.com/office/drawing/2014/main" val="572935803"/>
                  </a:ext>
                </a:extLst>
              </a:tr>
            </a:tbl>
          </a:graphicData>
        </a:graphic>
      </p:graphicFrame>
    </p:spTree>
    <p:extLst>
      <p:ext uri="{BB962C8B-B14F-4D97-AF65-F5344CB8AC3E}">
        <p14:creationId xmlns:p14="http://schemas.microsoft.com/office/powerpoint/2010/main" val="3646238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88C63-8D69-4121-BC4F-B2756B0BBED8}"/>
              </a:ext>
            </a:extLst>
          </p:cNvPr>
          <p:cNvSpPr>
            <a:spLocks noGrp="1"/>
          </p:cNvSpPr>
          <p:nvPr>
            <p:ph type="title"/>
          </p:nvPr>
        </p:nvSpPr>
        <p:spPr/>
        <p:txBody>
          <a:bodyPr/>
          <a:lstStyle/>
          <a:p>
            <a:r>
              <a:rPr lang="en-AU" dirty="0"/>
              <a:t>Merging</a:t>
            </a:r>
          </a:p>
        </p:txBody>
      </p:sp>
      <p:sp>
        <p:nvSpPr>
          <p:cNvPr id="3" name="Content Placeholder 2">
            <a:extLst>
              <a:ext uri="{FF2B5EF4-FFF2-40B4-BE49-F238E27FC236}">
                <a16:creationId xmlns:a16="http://schemas.microsoft.com/office/drawing/2014/main" id="{86C13269-AA92-4D29-8763-E79F8065C630}"/>
              </a:ext>
            </a:extLst>
          </p:cNvPr>
          <p:cNvSpPr>
            <a:spLocks noGrp="1"/>
          </p:cNvSpPr>
          <p:nvPr>
            <p:ph idx="1"/>
          </p:nvPr>
        </p:nvSpPr>
        <p:spPr/>
        <p:txBody>
          <a:bodyPr/>
          <a:lstStyle/>
          <a:p>
            <a:r>
              <a:rPr lang="en-AU" dirty="0"/>
              <a:t>Merges one branch into another branch. </a:t>
            </a:r>
          </a:p>
          <a:p>
            <a:r>
              <a:rPr lang="en-AU" dirty="0"/>
              <a:t>Straight merges: takes the history of one branch and history of another and attempts to merge them together.</a:t>
            </a:r>
          </a:p>
          <a:p>
            <a:r>
              <a:rPr lang="en-AU" dirty="0"/>
              <a:t>Squashed commits: takes the history of one branch and compresses it into a single commit which is merged into a different branch.</a:t>
            </a:r>
          </a:p>
          <a:p>
            <a:r>
              <a:rPr lang="en-AU" dirty="0"/>
              <a:t>Cherry-picking: Pulls a single commit from one branch and applies those changes to the current branch.</a:t>
            </a:r>
          </a:p>
        </p:txBody>
      </p:sp>
    </p:spTree>
    <p:extLst>
      <p:ext uri="{BB962C8B-B14F-4D97-AF65-F5344CB8AC3E}">
        <p14:creationId xmlns:p14="http://schemas.microsoft.com/office/powerpoint/2010/main" val="3370962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ED41E-888A-45EA-B037-B8E1C77BAFCD}"/>
              </a:ext>
            </a:extLst>
          </p:cNvPr>
          <p:cNvSpPr>
            <a:spLocks noGrp="1"/>
          </p:cNvSpPr>
          <p:nvPr>
            <p:ph type="title"/>
          </p:nvPr>
        </p:nvSpPr>
        <p:spPr/>
        <p:txBody>
          <a:bodyPr/>
          <a:lstStyle/>
          <a:p>
            <a:r>
              <a:rPr lang="en-AU" dirty="0"/>
              <a:t>Merge Commands</a:t>
            </a:r>
          </a:p>
        </p:txBody>
      </p:sp>
      <p:graphicFrame>
        <p:nvGraphicFramePr>
          <p:cNvPr id="4" name="Table 4">
            <a:extLst>
              <a:ext uri="{FF2B5EF4-FFF2-40B4-BE49-F238E27FC236}">
                <a16:creationId xmlns:a16="http://schemas.microsoft.com/office/drawing/2014/main" id="{C38B70C5-43FC-4426-BD4B-F2F1CBC69616}"/>
              </a:ext>
            </a:extLst>
          </p:cNvPr>
          <p:cNvGraphicFramePr>
            <a:graphicFrameLocks noGrp="1"/>
          </p:cNvGraphicFramePr>
          <p:nvPr>
            <p:ph idx="1"/>
            <p:extLst>
              <p:ext uri="{D42A27DB-BD31-4B8C-83A1-F6EECF244321}">
                <p14:modId xmlns:p14="http://schemas.microsoft.com/office/powerpoint/2010/main" val="1157801631"/>
              </p:ext>
            </p:extLst>
          </p:nvPr>
        </p:nvGraphicFramePr>
        <p:xfrm>
          <a:off x="838200" y="1825625"/>
          <a:ext cx="10515600" cy="20218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57464644"/>
                    </a:ext>
                  </a:extLst>
                </a:gridCol>
                <a:gridCol w="5257800">
                  <a:extLst>
                    <a:ext uri="{9D8B030D-6E8A-4147-A177-3AD203B41FA5}">
                      <a16:colId xmlns:a16="http://schemas.microsoft.com/office/drawing/2014/main" val="172744469"/>
                    </a:ext>
                  </a:extLst>
                </a:gridCol>
              </a:tblGrid>
              <a:tr h="370840">
                <a:tc>
                  <a:txBody>
                    <a:bodyPr/>
                    <a:lstStyle/>
                    <a:p>
                      <a:r>
                        <a:rPr lang="en-AU" dirty="0"/>
                        <a:t>Command</a:t>
                      </a:r>
                    </a:p>
                  </a:txBody>
                  <a:tcPr/>
                </a:tc>
                <a:tc>
                  <a:txBody>
                    <a:bodyPr/>
                    <a:lstStyle/>
                    <a:p>
                      <a:r>
                        <a:rPr lang="en-AU" dirty="0"/>
                        <a:t>Purpose</a:t>
                      </a:r>
                    </a:p>
                  </a:txBody>
                  <a:tcPr/>
                </a:tc>
                <a:extLst>
                  <a:ext uri="{0D108BD9-81ED-4DB2-BD59-A6C34878D82A}">
                    <a16:rowId xmlns:a16="http://schemas.microsoft.com/office/drawing/2014/main" val="1574789704"/>
                  </a:ext>
                </a:extLst>
              </a:tr>
              <a:tr h="370840">
                <a:tc>
                  <a:txBody>
                    <a:bodyPr/>
                    <a:lstStyle/>
                    <a:p>
                      <a:r>
                        <a:rPr lang="en-AU" dirty="0"/>
                        <a:t>git merge “</a:t>
                      </a:r>
                      <a:r>
                        <a:rPr lang="en-AU" dirty="0" err="1"/>
                        <a:t>branchname</a:t>
                      </a:r>
                      <a:r>
                        <a:rPr lang="en-AU" dirty="0"/>
                        <a:t>”</a:t>
                      </a:r>
                    </a:p>
                  </a:txBody>
                  <a:tcPr/>
                </a:tc>
                <a:tc>
                  <a:txBody>
                    <a:bodyPr/>
                    <a:lstStyle/>
                    <a:p>
                      <a:r>
                        <a:rPr lang="en-AU" dirty="0"/>
                        <a:t>Merges </a:t>
                      </a:r>
                      <a:r>
                        <a:rPr lang="en-AU" dirty="0" err="1"/>
                        <a:t>branchname</a:t>
                      </a:r>
                      <a:r>
                        <a:rPr lang="en-AU" dirty="0"/>
                        <a:t> into current branch</a:t>
                      </a:r>
                    </a:p>
                  </a:txBody>
                  <a:tcPr/>
                </a:tc>
                <a:extLst>
                  <a:ext uri="{0D108BD9-81ED-4DB2-BD59-A6C34878D82A}">
                    <a16:rowId xmlns:a16="http://schemas.microsoft.com/office/drawing/2014/main" val="4168590069"/>
                  </a:ext>
                </a:extLst>
              </a:tr>
              <a:tr h="370840">
                <a:tc>
                  <a:txBody>
                    <a:bodyPr/>
                    <a:lstStyle/>
                    <a:p>
                      <a:r>
                        <a:rPr lang="en-AU" dirty="0"/>
                        <a:t>git merge --squash “</a:t>
                      </a:r>
                      <a:r>
                        <a:rPr lang="en-AU" dirty="0" err="1"/>
                        <a:t>branchname</a:t>
                      </a:r>
                      <a:r>
                        <a:rPr lang="en-AU" dirty="0"/>
                        <a:t>”</a:t>
                      </a:r>
                    </a:p>
                  </a:txBody>
                  <a:tcPr/>
                </a:tc>
                <a:tc>
                  <a:txBody>
                    <a:bodyPr/>
                    <a:lstStyle/>
                    <a:p>
                      <a:r>
                        <a:rPr lang="en-AU" dirty="0"/>
                        <a:t>Squashes listed branch into one commit which is merged into current branch.</a:t>
                      </a:r>
                    </a:p>
                  </a:txBody>
                  <a:tcPr/>
                </a:tc>
                <a:extLst>
                  <a:ext uri="{0D108BD9-81ED-4DB2-BD59-A6C34878D82A}">
                    <a16:rowId xmlns:a16="http://schemas.microsoft.com/office/drawing/2014/main" val="3439922793"/>
                  </a:ext>
                </a:extLst>
              </a:tr>
              <a:tr h="370840">
                <a:tc>
                  <a:txBody>
                    <a:bodyPr/>
                    <a:lstStyle/>
                    <a:p>
                      <a:r>
                        <a:rPr lang="en-AU" dirty="0"/>
                        <a:t>git cherry-pick “</a:t>
                      </a:r>
                      <a:r>
                        <a:rPr lang="en-AU" dirty="0" err="1"/>
                        <a:t>commitID</a:t>
                      </a:r>
                      <a:r>
                        <a:rPr lang="en-AU" dirty="0"/>
                        <a:t>”</a:t>
                      </a:r>
                    </a:p>
                  </a:txBody>
                  <a:tcPr/>
                </a:tc>
                <a:tc>
                  <a:txBody>
                    <a:bodyPr/>
                    <a:lstStyle/>
                    <a:p>
                      <a:r>
                        <a:rPr lang="en-AU" dirty="0" err="1"/>
                        <a:t>Cherrypicks</a:t>
                      </a:r>
                      <a:r>
                        <a:rPr lang="en-AU" dirty="0"/>
                        <a:t> specific changes from that </a:t>
                      </a:r>
                      <a:r>
                        <a:rPr lang="en-AU" dirty="0" err="1"/>
                        <a:t>commitId</a:t>
                      </a:r>
                      <a:r>
                        <a:rPr lang="en-AU" dirty="0"/>
                        <a:t> into the current branch.</a:t>
                      </a:r>
                    </a:p>
                  </a:txBody>
                  <a:tcPr/>
                </a:tc>
                <a:extLst>
                  <a:ext uri="{0D108BD9-81ED-4DB2-BD59-A6C34878D82A}">
                    <a16:rowId xmlns:a16="http://schemas.microsoft.com/office/drawing/2014/main" val="2552391273"/>
                  </a:ext>
                </a:extLst>
              </a:tr>
            </a:tbl>
          </a:graphicData>
        </a:graphic>
      </p:graphicFrame>
      <p:sp>
        <p:nvSpPr>
          <p:cNvPr id="6" name="TextBox 5">
            <a:extLst>
              <a:ext uri="{FF2B5EF4-FFF2-40B4-BE49-F238E27FC236}">
                <a16:creationId xmlns:a16="http://schemas.microsoft.com/office/drawing/2014/main" id="{F1636AFB-013D-4680-8532-E49222A7121A}"/>
              </a:ext>
            </a:extLst>
          </p:cNvPr>
          <p:cNvSpPr txBox="1"/>
          <p:nvPr/>
        </p:nvSpPr>
        <p:spPr>
          <a:xfrm>
            <a:off x="1156996" y="4572000"/>
            <a:ext cx="9252598" cy="369332"/>
          </a:xfrm>
          <a:prstGeom prst="rect">
            <a:avLst/>
          </a:prstGeom>
          <a:noFill/>
        </p:spPr>
        <p:txBody>
          <a:bodyPr wrap="none" rtlCol="0">
            <a:spAutoFit/>
          </a:bodyPr>
          <a:lstStyle/>
          <a:p>
            <a:r>
              <a:rPr lang="en-AU" dirty="0">
                <a:latin typeface="+mj-lt"/>
              </a:rPr>
              <a:t>Important: For Merging into Master – Pull Requests are essential (If this is a Team Repository). </a:t>
            </a:r>
          </a:p>
        </p:txBody>
      </p:sp>
    </p:spTree>
    <p:extLst>
      <p:ext uri="{BB962C8B-B14F-4D97-AF65-F5344CB8AC3E}">
        <p14:creationId xmlns:p14="http://schemas.microsoft.com/office/powerpoint/2010/main" val="2942536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5AA3-78D7-4266-90FB-B4A380CD6169}"/>
              </a:ext>
            </a:extLst>
          </p:cNvPr>
          <p:cNvSpPr>
            <a:spLocks noGrp="1"/>
          </p:cNvSpPr>
          <p:nvPr>
            <p:ph type="title"/>
          </p:nvPr>
        </p:nvSpPr>
        <p:spPr/>
        <p:txBody>
          <a:bodyPr/>
          <a:lstStyle/>
          <a:p>
            <a:r>
              <a:rPr lang="en-AU" dirty="0"/>
              <a:t>Remotes - </a:t>
            </a:r>
            <a:r>
              <a:rPr lang="en-AU" dirty="0" err="1"/>
              <a:t>Github</a:t>
            </a:r>
            <a:endParaRPr lang="en-AU" dirty="0"/>
          </a:p>
        </p:txBody>
      </p:sp>
      <p:sp>
        <p:nvSpPr>
          <p:cNvPr id="3" name="Content Placeholder 2">
            <a:extLst>
              <a:ext uri="{FF2B5EF4-FFF2-40B4-BE49-F238E27FC236}">
                <a16:creationId xmlns:a16="http://schemas.microsoft.com/office/drawing/2014/main" id="{01D5F44B-014A-4198-9E85-A970F18AF16E}"/>
              </a:ext>
            </a:extLst>
          </p:cNvPr>
          <p:cNvSpPr>
            <a:spLocks noGrp="1"/>
          </p:cNvSpPr>
          <p:nvPr>
            <p:ph idx="1"/>
          </p:nvPr>
        </p:nvSpPr>
        <p:spPr/>
        <p:txBody>
          <a:bodyPr/>
          <a:lstStyle/>
          <a:p>
            <a:r>
              <a:rPr lang="en-AU" dirty="0"/>
              <a:t>So far we have looked at using only your local repository.</a:t>
            </a:r>
          </a:p>
          <a:p>
            <a:r>
              <a:rPr lang="en-AU" dirty="0"/>
              <a:t>To work with other people, you want to </a:t>
            </a:r>
            <a:r>
              <a:rPr lang="en-AU" i="1" dirty="0"/>
              <a:t>push </a:t>
            </a:r>
            <a:r>
              <a:rPr lang="en-AU" dirty="0"/>
              <a:t>and </a:t>
            </a:r>
            <a:r>
              <a:rPr lang="en-AU" i="1" dirty="0"/>
              <a:t>pull </a:t>
            </a:r>
            <a:r>
              <a:rPr lang="en-AU" dirty="0"/>
              <a:t>your changes to a remote repository (a repository not on your computer).</a:t>
            </a:r>
          </a:p>
          <a:p>
            <a:r>
              <a:rPr lang="en-AU" dirty="0"/>
              <a:t>We use </a:t>
            </a:r>
            <a:r>
              <a:rPr lang="en-AU" dirty="0" err="1"/>
              <a:t>Github</a:t>
            </a:r>
            <a:endParaRPr lang="en-AU" dirty="0"/>
          </a:p>
        </p:txBody>
      </p:sp>
    </p:spTree>
    <p:extLst>
      <p:ext uri="{BB962C8B-B14F-4D97-AF65-F5344CB8AC3E}">
        <p14:creationId xmlns:p14="http://schemas.microsoft.com/office/powerpoint/2010/main" val="2255463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F4211-574C-4574-B89E-23F903F4F4BC}"/>
              </a:ext>
            </a:extLst>
          </p:cNvPr>
          <p:cNvSpPr>
            <a:spLocks noGrp="1"/>
          </p:cNvSpPr>
          <p:nvPr>
            <p:ph type="title"/>
          </p:nvPr>
        </p:nvSpPr>
        <p:spPr/>
        <p:txBody>
          <a:bodyPr/>
          <a:lstStyle/>
          <a:p>
            <a:r>
              <a:rPr lang="en-AU" dirty="0"/>
              <a:t>Cloning:</a:t>
            </a:r>
          </a:p>
        </p:txBody>
      </p:sp>
      <p:sp>
        <p:nvSpPr>
          <p:cNvPr id="3" name="Content Placeholder 2">
            <a:extLst>
              <a:ext uri="{FF2B5EF4-FFF2-40B4-BE49-F238E27FC236}">
                <a16:creationId xmlns:a16="http://schemas.microsoft.com/office/drawing/2014/main" id="{9BAF59A9-A8C3-48EB-A3D5-BEEB54B19BBD}"/>
              </a:ext>
            </a:extLst>
          </p:cNvPr>
          <p:cNvSpPr>
            <a:spLocks noGrp="1"/>
          </p:cNvSpPr>
          <p:nvPr>
            <p:ph idx="1"/>
          </p:nvPr>
        </p:nvSpPr>
        <p:spPr/>
        <p:txBody>
          <a:bodyPr/>
          <a:lstStyle/>
          <a:p>
            <a:pPr marL="0" indent="0">
              <a:buNone/>
            </a:pPr>
            <a:r>
              <a:rPr lang="en-AU" dirty="0"/>
              <a:t>git clone </a:t>
            </a:r>
            <a:r>
              <a:rPr lang="en-AU" i="1" dirty="0" err="1"/>
              <a:t>serveraddress</a:t>
            </a:r>
            <a:r>
              <a:rPr lang="en-AU" i="1" dirty="0"/>
              <a:t> </a:t>
            </a:r>
          </a:p>
          <a:p>
            <a:pPr marL="0" indent="0">
              <a:buNone/>
            </a:pPr>
            <a:r>
              <a:rPr lang="en-AU" dirty="0"/>
              <a:t>E.g. git clone https://github.com/B-e-n-S/TestRepo.git</a:t>
            </a:r>
          </a:p>
          <a:p>
            <a:pPr marL="0" indent="0">
              <a:buNone/>
            </a:pPr>
            <a:r>
              <a:rPr lang="en-AU" dirty="0"/>
              <a:t>Using the https address is easier to set up then SSH.</a:t>
            </a:r>
          </a:p>
        </p:txBody>
      </p:sp>
    </p:spTree>
    <p:extLst>
      <p:ext uri="{BB962C8B-B14F-4D97-AF65-F5344CB8AC3E}">
        <p14:creationId xmlns:p14="http://schemas.microsoft.com/office/powerpoint/2010/main" val="2746079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A315E-D1DD-4879-B2CC-DB62C9866C18}"/>
              </a:ext>
            </a:extLst>
          </p:cNvPr>
          <p:cNvSpPr>
            <a:spLocks noGrp="1"/>
          </p:cNvSpPr>
          <p:nvPr>
            <p:ph type="title"/>
          </p:nvPr>
        </p:nvSpPr>
        <p:spPr/>
        <p:txBody>
          <a:bodyPr/>
          <a:lstStyle/>
          <a:p>
            <a:r>
              <a:rPr lang="en-AU" dirty="0"/>
              <a:t>Adding New Remotes</a:t>
            </a:r>
          </a:p>
        </p:txBody>
      </p:sp>
      <p:sp>
        <p:nvSpPr>
          <p:cNvPr id="3" name="Content Placeholder 2">
            <a:extLst>
              <a:ext uri="{FF2B5EF4-FFF2-40B4-BE49-F238E27FC236}">
                <a16:creationId xmlns:a16="http://schemas.microsoft.com/office/drawing/2014/main" id="{93240956-D83F-4330-9360-A43659E9D58D}"/>
              </a:ext>
            </a:extLst>
          </p:cNvPr>
          <p:cNvSpPr>
            <a:spLocks noGrp="1"/>
          </p:cNvSpPr>
          <p:nvPr>
            <p:ph idx="1"/>
          </p:nvPr>
        </p:nvSpPr>
        <p:spPr/>
        <p:txBody>
          <a:bodyPr/>
          <a:lstStyle/>
          <a:p>
            <a:r>
              <a:rPr lang="en-AU" dirty="0"/>
              <a:t>Origin is the default remote repository.</a:t>
            </a:r>
          </a:p>
          <a:p>
            <a:r>
              <a:rPr lang="en-AU" dirty="0"/>
              <a:t>git remote add origin </a:t>
            </a:r>
            <a:r>
              <a:rPr lang="en-AU" i="1" dirty="0" err="1"/>
              <a:t>severAddress</a:t>
            </a:r>
            <a:endParaRPr lang="en-AU" i="1" dirty="0"/>
          </a:p>
          <a:p>
            <a:r>
              <a:rPr lang="en-AU" dirty="0"/>
              <a:t>git remote add “</a:t>
            </a:r>
            <a:r>
              <a:rPr lang="en-AU" i="1" dirty="0"/>
              <a:t>name</a:t>
            </a:r>
            <a:r>
              <a:rPr lang="en-AU" dirty="0"/>
              <a:t>” </a:t>
            </a:r>
            <a:r>
              <a:rPr lang="en-AU" i="1" dirty="0" err="1"/>
              <a:t>severAddress</a:t>
            </a:r>
            <a:r>
              <a:rPr lang="en-AU" i="1" dirty="0"/>
              <a:t>        - </a:t>
            </a:r>
            <a:r>
              <a:rPr lang="en-AU" dirty="0"/>
              <a:t>Adds remote repository under a shortened name if you want to add additional remote repositories. </a:t>
            </a:r>
          </a:p>
        </p:txBody>
      </p:sp>
    </p:spTree>
    <p:extLst>
      <p:ext uri="{BB962C8B-B14F-4D97-AF65-F5344CB8AC3E}">
        <p14:creationId xmlns:p14="http://schemas.microsoft.com/office/powerpoint/2010/main" val="1518244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6154-43C8-4369-8DB6-7BB0172BD13A}"/>
              </a:ext>
            </a:extLst>
          </p:cNvPr>
          <p:cNvSpPr>
            <a:spLocks noGrp="1"/>
          </p:cNvSpPr>
          <p:nvPr>
            <p:ph type="title"/>
          </p:nvPr>
        </p:nvSpPr>
        <p:spPr/>
        <p:txBody>
          <a:bodyPr/>
          <a:lstStyle/>
          <a:p>
            <a:r>
              <a:rPr lang="en-AU" dirty="0"/>
              <a:t>Fetch, Pull &amp; Push</a:t>
            </a:r>
          </a:p>
        </p:txBody>
      </p:sp>
      <p:graphicFrame>
        <p:nvGraphicFramePr>
          <p:cNvPr id="4" name="Table 4">
            <a:extLst>
              <a:ext uri="{FF2B5EF4-FFF2-40B4-BE49-F238E27FC236}">
                <a16:creationId xmlns:a16="http://schemas.microsoft.com/office/drawing/2014/main" id="{31BBE209-0F0E-4A7A-B6C4-52C9FD55DF5D}"/>
              </a:ext>
            </a:extLst>
          </p:cNvPr>
          <p:cNvGraphicFramePr>
            <a:graphicFrameLocks noGrp="1"/>
          </p:cNvGraphicFramePr>
          <p:nvPr>
            <p:extLst>
              <p:ext uri="{D42A27DB-BD31-4B8C-83A1-F6EECF244321}">
                <p14:modId xmlns:p14="http://schemas.microsoft.com/office/powerpoint/2010/main" val="2214949852"/>
              </p:ext>
            </p:extLst>
          </p:nvPr>
        </p:nvGraphicFramePr>
        <p:xfrm>
          <a:off x="205273" y="1818640"/>
          <a:ext cx="11747242" cy="4226447"/>
        </p:xfrm>
        <a:graphic>
          <a:graphicData uri="http://schemas.openxmlformats.org/drawingml/2006/table">
            <a:tbl>
              <a:tblPr firstRow="1" bandRow="1">
                <a:tableStyleId>{5C22544A-7EE6-4342-B048-85BDC9FD1C3A}</a:tableStyleId>
              </a:tblPr>
              <a:tblGrid>
                <a:gridCol w="5873621">
                  <a:extLst>
                    <a:ext uri="{9D8B030D-6E8A-4147-A177-3AD203B41FA5}">
                      <a16:colId xmlns:a16="http://schemas.microsoft.com/office/drawing/2014/main" val="4099168682"/>
                    </a:ext>
                  </a:extLst>
                </a:gridCol>
                <a:gridCol w="5873621">
                  <a:extLst>
                    <a:ext uri="{9D8B030D-6E8A-4147-A177-3AD203B41FA5}">
                      <a16:colId xmlns:a16="http://schemas.microsoft.com/office/drawing/2014/main" val="935475808"/>
                    </a:ext>
                  </a:extLst>
                </a:gridCol>
              </a:tblGrid>
              <a:tr h="540315">
                <a:tc>
                  <a:txBody>
                    <a:bodyPr/>
                    <a:lstStyle/>
                    <a:p>
                      <a:r>
                        <a:rPr lang="en-AU" dirty="0"/>
                        <a:t>Command</a:t>
                      </a:r>
                    </a:p>
                  </a:txBody>
                  <a:tcPr/>
                </a:tc>
                <a:tc>
                  <a:txBody>
                    <a:bodyPr/>
                    <a:lstStyle/>
                    <a:p>
                      <a:r>
                        <a:rPr lang="en-AU" dirty="0"/>
                        <a:t>Purpose</a:t>
                      </a:r>
                    </a:p>
                  </a:txBody>
                  <a:tcPr/>
                </a:tc>
                <a:extLst>
                  <a:ext uri="{0D108BD9-81ED-4DB2-BD59-A6C34878D82A}">
                    <a16:rowId xmlns:a16="http://schemas.microsoft.com/office/drawing/2014/main" val="2395339658"/>
                  </a:ext>
                </a:extLst>
              </a:tr>
              <a:tr h="2131652">
                <a:tc>
                  <a:txBody>
                    <a:bodyPr/>
                    <a:lstStyle/>
                    <a:p>
                      <a:r>
                        <a:rPr lang="en-AU" dirty="0"/>
                        <a:t>git fetch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Fetches changes from your remotes and updates your remote branches. These are considered separate to git commits. In order to see these changes you need to merge them into your local branches.</a:t>
                      </a:r>
                    </a:p>
                    <a:p>
                      <a:endParaRPr lang="en-AU" dirty="0"/>
                    </a:p>
                  </a:txBody>
                  <a:tcPr/>
                </a:tc>
                <a:extLst>
                  <a:ext uri="{0D108BD9-81ED-4DB2-BD59-A6C34878D82A}">
                    <a16:rowId xmlns:a16="http://schemas.microsoft.com/office/drawing/2014/main" val="2119531122"/>
                  </a:ext>
                </a:extLst>
              </a:tr>
              <a:tr h="540315">
                <a:tc>
                  <a:txBody>
                    <a:bodyPr/>
                    <a:lstStyle/>
                    <a:p>
                      <a:r>
                        <a:rPr lang="en-AU" dirty="0"/>
                        <a:t>git push</a:t>
                      </a:r>
                    </a:p>
                  </a:txBody>
                  <a:tcPr/>
                </a:tc>
                <a:tc>
                  <a:txBody>
                    <a:bodyPr/>
                    <a:lstStyle/>
                    <a:p>
                      <a:r>
                        <a:rPr lang="en-AU" dirty="0"/>
                        <a:t>Pushes working tree of current branch to remote branch counter-part. (If there isn’t one it will publish a new branch on the remote. </a:t>
                      </a:r>
                    </a:p>
                  </a:txBody>
                  <a:tcPr/>
                </a:tc>
                <a:extLst>
                  <a:ext uri="{0D108BD9-81ED-4DB2-BD59-A6C34878D82A}">
                    <a16:rowId xmlns:a16="http://schemas.microsoft.com/office/drawing/2014/main" val="3189621643"/>
                  </a:ext>
                </a:extLst>
              </a:tr>
              <a:tr h="540315">
                <a:tc>
                  <a:txBody>
                    <a:bodyPr/>
                    <a:lstStyle/>
                    <a:p>
                      <a:r>
                        <a:rPr lang="en-AU" dirty="0"/>
                        <a:t>git pull “</a:t>
                      </a:r>
                      <a:r>
                        <a:rPr lang="en-AU" i="1" dirty="0" err="1"/>
                        <a:t>remoteRepository</a:t>
                      </a:r>
                      <a:r>
                        <a:rPr lang="en-AU" i="1" dirty="0"/>
                        <a:t>”</a:t>
                      </a:r>
                      <a:r>
                        <a:rPr lang="en-AU" i="0" dirty="0"/>
                        <a:t> </a:t>
                      </a:r>
                      <a:r>
                        <a:rPr lang="en-AU" i="1" dirty="0"/>
                        <a:t>“branch”</a:t>
                      </a:r>
                    </a:p>
                  </a:txBody>
                  <a:tcPr/>
                </a:tc>
                <a:tc>
                  <a:txBody>
                    <a:bodyPr/>
                    <a:lstStyle/>
                    <a:p>
                      <a:r>
                        <a:rPr lang="en-AU" dirty="0"/>
                        <a:t>Fetches changes from a remote repository and merges specified branch into your local repository.</a:t>
                      </a:r>
                    </a:p>
                  </a:txBody>
                  <a:tcPr/>
                </a:tc>
                <a:extLst>
                  <a:ext uri="{0D108BD9-81ED-4DB2-BD59-A6C34878D82A}">
                    <a16:rowId xmlns:a16="http://schemas.microsoft.com/office/drawing/2014/main" val="1022944548"/>
                  </a:ext>
                </a:extLst>
              </a:tr>
            </a:tbl>
          </a:graphicData>
        </a:graphic>
      </p:graphicFrame>
      <p:sp>
        <p:nvSpPr>
          <p:cNvPr id="8" name="Rectangle 7">
            <a:extLst>
              <a:ext uri="{FF2B5EF4-FFF2-40B4-BE49-F238E27FC236}">
                <a16:creationId xmlns:a16="http://schemas.microsoft.com/office/drawing/2014/main" id="{B4EA7453-96FB-4F7E-9F33-3C75BC615F86}"/>
              </a:ext>
            </a:extLst>
          </p:cNvPr>
          <p:cNvSpPr/>
          <p:nvPr/>
        </p:nvSpPr>
        <p:spPr>
          <a:xfrm>
            <a:off x="4721290" y="6045087"/>
            <a:ext cx="7104172" cy="369332"/>
          </a:xfrm>
          <a:prstGeom prst="rect">
            <a:avLst/>
          </a:prstGeom>
        </p:spPr>
        <p:txBody>
          <a:bodyPr wrap="square">
            <a:spAutoFit/>
          </a:bodyPr>
          <a:lstStyle/>
          <a:p>
            <a:r>
              <a:rPr lang="en-AU" dirty="0">
                <a:hlinkClick r:id="rId2"/>
              </a:rPr>
              <a:t>Complete documentation on git push -https://git-scm.com/docs/git-push</a:t>
            </a:r>
            <a:endParaRPr lang="en-AU" dirty="0"/>
          </a:p>
        </p:txBody>
      </p:sp>
    </p:spTree>
    <p:extLst>
      <p:ext uri="{BB962C8B-B14F-4D97-AF65-F5344CB8AC3E}">
        <p14:creationId xmlns:p14="http://schemas.microsoft.com/office/powerpoint/2010/main" val="3494987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8D342-2F24-4A5D-AD05-64DC610253FA}"/>
              </a:ext>
            </a:extLst>
          </p:cNvPr>
          <p:cNvSpPr>
            <a:spLocks noGrp="1"/>
          </p:cNvSpPr>
          <p:nvPr>
            <p:ph type="title"/>
          </p:nvPr>
        </p:nvSpPr>
        <p:spPr>
          <a:xfrm>
            <a:off x="228131" y="0"/>
            <a:ext cx="9030419" cy="1325563"/>
          </a:xfrm>
        </p:spPr>
        <p:txBody>
          <a:bodyPr/>
          <a:lstStyle/>
          <a:p>
            <a:r>
              <a:rPr lang="en-AU" dirty="0"/>
              <a:t>Styling Conventions</a:t>
            </a:r>
          </a:p>
        </p:txBody>
      </p:sp>
      <p:sp>
        <p:nvSpPr>
          <p:cNvPr id="3" name="Content Placeholder 2">
            <a:extLst>
              <a:ext uri="{FF2B5EF4-FFF2-40B4-BE49-F238E27FC236}">
                <a16:creationId xmlns:a16="http://schemas.microsoft.com/office/drawing/2014/main" id="{47C829EB-F19F-4CB6-82A6-59CBF9A7878A}"/>
              </a:ext>
            </a:extLst>
          </p:cNvPr>
          <p:cNvSpPr>
            <a:spLocks noGrp="1"/>
          </p:cNvSpPr>
          <p:nvPr>
            <p:ph idx="1"/>
          </p:nvPr>
        </p:nvSpPr>
        <p:spPr>
          <a:xfrm>
            <a:off x="228131" y="917429"/>
            <a:ext cx="10515600" cy="4351338"/>
          </a:xfrm>
        </p:spPr>
        <p:txBody>
          <a:bodyPr/>
          <a:lstStyle/>
          <a:p>
            <a:r>
              <a:rPr lang="en-AU" dirty="0"/>
              <a:t>Single line, descriptive commit message</a:t>
            </a:r>
          </a:p>
          <a:p>
            <a:pPr lvl="1"/>
            <a:r>
              <a:rPr lang="en-AU" dirty="0"/>
              <a:t>Past tense – added, changed, removed</a:t>
            </a:r>
          </a:p>
          <a:p>
            <a:pPr lvl="1"/>
            <a:r>
              <a:rPr lang="en-AU" dirty="0"/>
              <a:t>Thing that changed</a:t>
            </a:r>
          </a:p>
          <a:p>
            <a:pPr lvl="1"/>
            <a:r>
              <a:rPr lang="en-AU" dirty="0"/>
              <a:t>Optionally, reason for change</a:t>
            </a:r>
          </a:p>
          <a:p>
            <a:r>
              <a:rPr lang="en-AU" dirty="0"/>
              <a:t>Second line can be used for extra description of change, but </a:t>
            </a:r>
            <a:r>
              <a:rPr lang="en-AU" u="sng" dirty="0"/>
              <a:t>not</a:t>
            </a:r>
            <a:r>
              <a:rPr lang="en-AU" dirty="0"/>
              <a:t> for a second change</a:t>
            </a:r>
          </a:p>
          <a:p>
            <a:r>
              <a:rPr lang="en-AU" dirty="0"/>
              <a:t> </a:t>
            </a:r>
            <a:r>
              <a:rPr lang="en-AU" strike="sngStrike" dirty="0"/>
              <a:t>Minor fixes</a:t>
            </a:r>
            <a:r>
              <a:rPr lang="en-AU" dirty="0"/>
              <a:t> -&gt; Fixed [thing that was fixed]</a:t>
            </a:r>
          </a:p>
          <a:p>
            <a:r>
              <a:rPr lang="en-AU" dirty="0"/>
              <a:t> </a:t>
            </a:r>
            <a:r>
              <a:rPr lang="en-AU" strike="sngStrike" dirty="0"/>
              <a:t>Style fixes</a:t>
            </a:r>
            <a:r>
              <a:rPr lang="en-AU" dirty="0"/>
              <a:t> -&gt; Corrected code style in </a:t>
            </a:r>
          </a:p>
          <a:p>
            <a:pPr marL="0" indent="0">
              <a:buNone/>
            </a:pPr>
            <a:r>
              <a:rPr lang="en-AU" dirty="0"/>
              <a:t>		    [file or section]</a:t>
            </a:r>
          </a:p>
          <a:p>
            <a:endParaRPr lang="en-AU" dirty="0"/>
          </a:p>
        </p:txBody>
      </p:sp>
      <p:pic>
        <p:nvPicPr>
          <p:cNvPr id="5" name="Picture 4">
            <a:extLst>
              <a:ext uri="{FF2B5EF4-FFF2-40B4-BE49-F238E27FC236}">
                <a16:creationId xmlns:a16="http://schemas.microsoft.com/office/drawing/2014/main" id="{F6C81392-89AE-406D-BCFB-5FC9A3C6E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8680" y="3204077"/>
            <a:ext cx="5017143" cy="2857143"/>
          </a:xfrm>
          <a:prstGeom prst="rect">
            <a:avLst/>
          </a:prstGeom>
        </p:spPr>
      </p:pic>
      <p:sp>
        <p:nvSpPr>
          <p:cNvPr id="6" name="&quot;Not Allowed&quot; Symbol 5">
            <a:extLst>
              <a:ext uri="{FF2B5EF4-FFF2-40B4-BE49-F238E27FC236}">
                <a16:creationId xmlns:a16="http://schemas.microsoft.com/office/drawing/2014/main" id="{FA9B8725-FA58-42E5-A0EE-3642006F8B92}"/>
              </a:ext>
            </a:extLst>
          </p:cNvPr>
          <p:cNvSpPr/>
          <p:nvPr/>
        </p:nvSpPr>
        <p:spPr>
          <a:xfrm>
            <a:off x="7947724" y="3049761"/>
            <a:ext cx="3247053" cy="3247053"/>
          </a:xfrm>
          <a:prstGeom prst="noSmoking">
            <a:avLst/>
          </a:prstGeom>
          <a:noFill/>
          <a:ln w="73025"/>
        </p:spPr>
        <p:style>
          <a:lnRef idx="2">
            <a:schemeClr val="accent1"/>
          </a:lnRef>
          <a:fillRef idx="1">
            <a:schemeClr val="lt1"/>
          </a:fillRef>
          <a:effectRef idx="0">
            <a:schemeClr val="accent1"/>
          </a:effectRef>
          <a:fontRef idx="minor">
            <a:schemeClr val="dk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3404978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783A3-7D7B-4765-977D-6D3F5256E332}"/>
              </a:ext>
            </a:extLst>
          </p:cNvPr>
          <p:cNvSpPr>
            <a:spLocks noGrp="1"/>
          </p:cNvSpPr>
          <p:nvPr>
            <p:ph type="title"/>
          </p:nvPr>
        </p:nvSpPr>
        <p:spPr/>
        <p:txBody>
          <a:bodyPr/>
          <a:lstStyle/>
          <a:p>
            <a:r>
              <a:rPr lang="en-AU" dirty="0"/>
              <a:t>What is Version Control?</a:t>
            </a:r>
          </a:p>
        </p:txBody>
      </p:sp>
      <p:sp>
        <p:nvSpPr>
          <p:cNvPr id="3" name="Content Placeholder 2">
            <a:extLst>
              <a:ext uri="{FF2B5EF4-FFF2-40B4-BE49-F238E27FC236}">
                <a16:creationId xmlns:a16="http://schemas.microsoft.com/office/drawing/2014/main" id="{0B756A31-10B6-4D1E-A735-DE41D21C2754}"/>
              </a:ext>
            </a:extLst>
          </p:cNvPr>
          <p:cNvSpPr>
            <a:spLocks noGrp="1"/>
          </p:cNvSpPr>
          <p:nvPr>
            <p:ph idx="1"/>
          </p:nvPr>
        </p:nvSpPr>
        <p:spPr>
          <a:xfrm>
            <a:off x="278364" y="1368425"/>
            <a:ext cx="8846975" cy="4836432"/>
          </a:xfrm>
        </p:spPr>
        <p:txBody>
          <a:bodyPr>
            <a:normAutofit fontScale="92500" lnSpcReduction="10000"/>
          </a:bodyPr>
          <a:lstStyle/>
          <a:p>
            <a:r>
              <a:rPr lang="en-AU" dirty="0"/>
              <a:t>Version Control: Any system that allows you to understand the history of the file and how it has progressed.</a:t>
            </a:r>
          </a:p>
          <a:p>
            <a:r>
              <a:rPr lang="en-AU" dirty="0"/>
              <a:t>The version control system we use is Git, which was created by the same person who made Linux. Git is known as a </a:t>
            </a:r>
            <a:r>
              <a:rPr lang="en-AU" i="1" dirty="0"/>
              <a:t>Distributed version control system </a:t>
            </a:r>
            <a:r>
              <a:rPr lang="en-AU" dirty="0"/>
              <a:t>(DVCS).</a:t>
            </a:r>
          </a:p>
          <a:p>
            <a:r>
              <a:rPr lang="en-AU" dirty="0"/>
              <a:t>If you are anything like me you have a version control system for assessments consisting of:</a:t>
            </a:r>
          </a:p>
          <a:p>
            <a:pPr lvl="1"/>
            <a:r>
              <a:rPr lang="en-AU" i="1" dirty="0"/>
              <a:t>Assessment Draft</a:t>
            </a:r>
          </a:p>
          <a:p>
            <a:pPr lvl="1"/>
            <a:r>
              <a:rPr lang="en-AU" i="1" dirty="0"/>
              <a:t>Assessment </a:t>
            </a:r>
          </a:p>
          <a:p>
            <a:pPr lvl="1"/>
            <a:r>
              <a:rPr lang="en-AU" i="1" dirty="0"/>
              <a:t>Assessment final</a:t>
            </a:r>
          </a:p>
          <a:p>
            <a:pPr lvl="1"/>
            <a:r>
              <a:rPr lang="en-AU" i="1" dirty="0"/>
              <a:t>Assessment FINAL</a:t>
            </a:r>
          </a:p>
          <a:p>
            <a:pPr lvl="1"/>
            <a:r>
              <a:rPr lang="en-AU" i="1" dirty="0"/>
              <a:t>Assessment FINAL v2</a:t>
            </a:r>
          </a:p>
          <a:p>
            <a:r>
              <a:rPr lang="en-AU" dirty="0"/>
              <a:t>Does anyone see a problem with this?</a:t>
            </a:r>
          </a:p>
        </p:txBody>
      </p:sp>
      <p:pic>
        <p:nvPicPr>
          <p:cNvPr id="5" name="Picture 4" descr="A close up of a piece of paper&#10;&#10;Description automatically generated">
            <a:extLst>
              <a:ext uri="{FF2B5EF4-FFF2-40B4-BE49-F238E27FC236}">
                <a16:creationId xmlns:a16="http://schemas.microsoft.com/office/drawing/2014/main" id="{801AAE52-EB3D-4E20-861B-B8BF8899B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0694" y="1874232"/>
            <a:ext cx="2790070" cy="4041375"/>
          </a:xfrm>
          <a:prstGeom prst="rect">
            <a:avLst/>
          </a:prstGeom>
        </p:spPr>
      </p:pic>
    </p:spTree>
    <p:extLst>
      <p:ext uri="{BB962C8B-B14F-4D97-AF65-F5344CB8AC3E}">
        <p14:creationId xmlns:p14="http://schemas.microsoft.com/office/powerpoint/2010/main" val="4262494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BE0B1F-4004-40D6-8ABC-B4A099460E19}"/>
              </a:ext>
            </a:extLst>
          </p:cNvPr>
          <p:cNvPicPr>
            <a:picLocks noChangeAspect="1"/>
          </p:cNvPicPr>
          <p:nvPr/>
        </p:nvPicPr>
        <p:blipFill>
          <a:blip r:embed="rId2"/>
          <a:stretch>
            <a:fillRect/>
          </a:stretch>
        </p:blipFill>
        <p:spPr>
          <a:xfrm>
            <a:off x="3844496" y="0"/>
            <a:ext cx="4305300" cy="6334125"/>
          </a:xfrm>
          <a:prstGeom prst="rect">
            <a:avLst/>
          </a:prstGeom>
        </p:spPr>
      </p:pic>
      <p:pic>
        <p:nvPicPr>
          <p:cNvPr id="3" name="Picture 2">
            <a:extLst>
              <a:ext uri="{FF2B5EF4-FFF2-40B4-BE49-F238E27FC236}">
                <a16:creationId xmlns:a16="http://schemas.microsoft.com/office/drawing/2014/main" id="{A13F7015-FF81-4942-8993-00BD77418ADB}"/>
              </a:ext>
            </a:extLst>
          </p:cNvPr>
          <p:cNvPicPr>
            <a:picLocks noChangeAspect="1"/>
          </p:cNvPicPr>
          <p:nvPr/>
        </p:nvPicPr>
        <p:blipFill>
          <a:blip r:embed="rId3"/>
          <a:stretch>
            <a:fillRect/>
          </a:stretch>
        </p:blipFill>
        <p:spPr>
          <a:xfrm>
            <a:off x="264125" y="1963437"/>
            <a:ext cx="4324350" cy="1695450"/>
          </a:xfrm>
          <a:prstGeom prst="rect">
            <a:avLst/>
          </a:prstGeom>
        </p:spPr>
      </p:pic>
      <p:pic>
        <p:nvPicPr>
          <p:cNvPr id="4" name="Picture 3">
            <a:extLst>
              <a:ext uri="{FF2B5EF4-FFF2-40B4-BE49-F238E27FC236}">
                <a16:creationId xmlns:a16="http://schemas.microsoft.com/office/drawing/2014/main" id="{E8C499E6-1130-40AE-8F19-0C7423D3F018}"/>
              </a:ext>
            </a:extLst>
          </p:cNvPr>
          <p:cNvPicPr>
            <a:picLocks noChangeAspect="1"/>
          </p:cNvPicPr>
          <p:nvPr/>
        </p:nvPicPr>
        <p:blipFill>
          <a:blip r:embed="rId4"/>
          <a:stretch>
            <a:fillRect/>
          </a:stretch>
        </p:blipFill>
        <p:spPr>
          <a:xfrm>
            <a:off x="192687" y="3482030"/>
            <a:ext cx="4467225" cy="1514475"/>
          </a:xfrm>
          <a:prstGeom prst="rect">
            <a:avLst/>
          </a:prstGeom>
        </p:spPr>
      </p:pic>
      <p:sp>
        <p:nvSpPr>
          <p:cNvPr id="5" name="TextBox 4">
            <a:extLst>
              <a:ext uri="{FF2B5EF4-FFF2-40B4-BE49-F238E27FC236}">
                <a16:creationId xmlns:a16="http://schemas.microsoft.com/office/drawing/2014/main" id="{99D710E4-E378-4FDE-A6C1-8BE2C19E5DF6}"/>
              </a:ext>
            </a:extLst>
          </p:cNvPr>
          <p:cNvSpPr txBox="1"/>
          <p:nvPr/>
        </p:nvSpPr>
        <p:spPr>
          <a:xfrm>
            <a:off x="192687" y="111968"/>
            <a:ext cx="8695265" cy="646331"/>
          </a:xfrm>
          <a:prstGeom prst="rect">
            <a:avLst/>
          </a:prstGeom>
          <a:noFill/>
        </p:spPr>
        <p:txBody>
          <a:bodyPr wrap="none" rtlCol="0">
            <a:spAutoFit/>
          </a:bodyPr>
          <a:lstStyle/>
          <a:p>
            <a:r>
              <a:rPr lang="en-AU" dirty="0">
                <a:latin typeface="+mj-lt"/>
              </a:rPr>
              <a:t>From here on the rest of the PowerPoint consists of screenshots from the following guide. </a:t>
            </a:r>
          </a:p>
          <a:p>
            <a:r>
              <a:rPr lang="en-AU" dirty="0">
                <a:latin typeface="+mj-lt"/>
              </a:rPr>
              <a:t>It is encouraged that you open and read this instead. </a:t>
            </a:r>
          </a:p>
        </p:txBody>
      </p:sp>
    </p:spTree>
    <p:extLst>
      <p:ext uri="{BB962C8B-B14F-4D97-AF65-F5344CB8AC3E}">
        <p14:creationId xmlns:p14="http://schemas.microsoft.com/office/powerpoint/2010/main" val="323089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F25F1D-7F04-4D34-B43F-D0C5CD7455C2}"/>
              </a:ext>
            </a:extLst>
          </p:cNvPr>
          <p:cNvPicPr>
            <a:picLocks noChangeAspect="1"/>
          </p:cNvPicPr>
          <p:nvPr/>
        </p:nvPicPr>
        <p:blipFill>
          <a:blip r:embed="rId2"/>
          <a:stretch>
            <a:fillRect/>
          </a:stretch>
        </p:blipFill>
        <p:spPr>
          <a:xfrm>
            <a:off x="0" y="1813904"/>
            <a:ext cx="12192000" cy="3230191"/>
          </a:xfrm>
          <a:prstGeom prst="rect">
            <a:avLst/>
          </a:prstGeom>
        </p:spPr>
      </p:pic>
    </p:spTree>
    <p:extLst>
      <p:ext uri="{BB962C8B-B14F-4D97-AF65-F5344CB8AC3E}">
        <p14:creationId xmlns:p14="http://schemas.microsoft.com/office/powerpoint/2010/main" val="1723248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F9C58E-2F65-407F-A98A-474C639328A9}"/>
              </a:ext>
            </a:extLst>
          </p:cNvPr>
          <p:cNvPicPr>
            <a:picLocks noChangeAspect="1"/>
          </p:cNvPicPr>
          <p:nvPr/>
        </p:nvPicPr>
        <p:blipFill rotWithShape="1">
          <a:blip r:embed="rId2"/>
          <a:srcRect t="53087" b="12840"/>
          <a:stretch/>
        </p:blipFill>
        <p:spPr>
          <a:xfrm>
            <a:off x="5274732" y="3429000"/>
            <a:ext cx="8641754" cy="2929466"/>
          </a:xfrm>
          <a:prstGeom prst="rect">
            <a:avLst/>
          </a:prstGeom>
        </p:spPr>
      </p:pic>
      <p:pic>
        <p:nvPicPr>
          <p:cNvPr id="2" name="Picture 1">
            <a:extLst>
              <a:ext uri="{FF2B5EF4-FFF2-40B4-BE49-F238E27FC236}">
                <a16:creationId xmlns:a16="http://schemas.microsoft.com/office/drawing/2014/main" id="{B8E569FB-01FF-4FBB-A07E-43F5D7A440D2}"/>
              </a:ext>
            </a:extLst>
          </p:cNvPr>
          <p:cNvPicPr>
            <a:picLocks noChangeAspect="1"/>
          </p:cNvPicPr>
          <p:nvPr/>
        </p:nvPicPr>
        <p:blipFill rotWithShape="1">
          <a:blip r:embed="rId2"/>
          <a:srcRect r="4772" b="47407"/>
          <a:stretch/>
        </p:blipFill>
        <p:spPr>
          <a:xfrm>
            <a:off x="0" y="0"/>
            <a:ext cx="7433733" cy="4084421"/>
          </a:xfrm>
          <a:prstGeom prst="rect">
            <a:avLst/>
          </a:prstGeom>
        </p:spPr>
      </p:pic>
      <p:pic>
        <p:nvPicPr>
          <p:cNvPr id="4" name="Picture 3">
            <a:extLst>
              <a:ext uri="{FF2B5EF4-FFF2-40B4-BE49-F238E27FC236}">
                <a16:creationId xmlns:a16="http://schemas.microsoft.com/office/drawing/2014/main" id="{410C907A-1F1B-4A67-BC08-760AA279EE24}"/>
              </a:ext>
            </a:extLst>
          </p:cNvPr>
          <p:cNvPicPr>
            <a:picLocks noChangeAspect="1"/>
          </p:cNvPicPr>
          <p:nvPr/>
        </p:nvPicPr>
        <p:blipFill rotWithShape="1">
          <a:blip r:embed="rId2"/>
          <a:srcRect t="87200"/>
          <a:stretch/>
        </p:blipFill>
        <p:spPr>
          <a:xfrm>
            <a:off x="135076" y="4237243"/>
            <a:ext cx="7163579" cy="912233"/>
          </a:xfrm>
          <a:prstGeom prst="rect">
            <a:avLst/>
          </a:prstGeom>
        </p:spPr>
      </p:pic>
    </p:spTree>
    <p:extLst>
      <p:ext uri="{BB962C8B-B14F-4D97-AF65-F5344CB8AC3E}">
        <p14:creationId xmlns:p14="http://schemas.microsoft.com/office/powerpoint/2010/main" val="3282429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2652B4-6277-45E6-924E-9BE9C2657C01}"/>
              </a:ext>
            </a:extLst>
          </p:cNvPr>
          <p:cNvPicPr>
            <a:picLocks noChangeAspect="1"/>
          </p:cNvPicPr>
          <p:nvPr/>
        </p:nvPicPr>
        <p:blipFill rotWithShape="1">
          <a:blip r:embed="rId2"/>
          <a:srcRect t="59880" b="6430"/>
          <a:stretch/>
        </p:blipFill>
        <p:spPr>
          <a:xfrm>
            <a:off x="5159828" y="3266061"/>
            <a:ext cx="6875769" cy="2811470"/>
          </a:xfrm>
          <a:prstGeom prst="rect">
            <a:avLst/>
          </a:prstGeom>
        </p:spPr>
      </p:pic>
      <p:pic>
        <p:nvPicPr>
          <p:cNvPr id="2" name="Picture 1">
            <a:extLst>
              <a:ext uri="{FF2B5EF4-FFF2-40B4-BE49-F238E27FC236}">
                <a16:creationId xmlns:a16="http://schemas.microsoft.com/office/drawing/2014/main" id="{5FC839C8-6D36-4F13-B077-2DDCC7A1DC39}"/>
              </a:ext>
            </a:extLst>
          </p:cNvPr>
          <p:cNvPicPr>
            <a:picLocks noChangeAspect="1"/>
          </p:cNvPicPr>
          <p:nvPr/>
        </p:nvPicPr>
        <p:blipFill rotWithShape="1">
          <a:blip r:embed="rId2"/>
          <a:srcRect l="10213" t="4353" r="6215" b="40680"/>
          <a:stretch/>
        </p:blipFill>
        <p:spPr>
          <a:xfrm>
            <a:off x="0" y="0"/>
            <a:ext cx="5980922" cy="4774433"/>
          </a:xfrm>
          <a:prstGeom prst="rect">
            <a:avLst/>
          </a:prstGeom>
        </p:spPr>
      </p:pic>
    </p:spTree>
    <p:extLst>
      <p:ext uri="{BB962C8B-B14F-4D97-AF65-F5344CB8AC3E}">
        <p14:creationId xmlns:p14="http://schemas.microsoft.com/office/powerpoint/2010/main" val="1026875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FE60EB-5E11-498C-8913-E6CA2A7CBA74}"/>
              </a:ext>
            </a:extLst>
          </p:cNvPr>
          <p:cNvPicPr>
            <a:picLocks noChangeAspect="1"/>
          </p:cNvPicPr>
          <p:nvPr/>
        </p:nvPicPr>
        <p:blipFill>
          <a:blip r:embed="rId2"/>
          <a:stretch>
            <a:fillRect/>
          </a:stretch>
        </p:blipFill>
        <p:spPr>
          <a:xfrm>
            <a:off x="6269679" y="3389658"/>
            <a:ext cx="5234473" cy="3061159"/>
          </a:xfrm>
          <a:prstGeom prst="rect">
            <a:avLst/>
          </a:prstGeom>
        </p:spPr>
      </p:pic>
      <p:pic>
        <p:nvPicPr>
          <p:cNvPr id="4" name="Picture 3">
            <a:extLst>
              <a:ext uri="{FF2B5EF4-FFF2-40B4-BE49-F238E27FC236}">
                <a16:creationId xmlns:a16="http://schemas.microsoft.com/office/drawing/2014/main" id="{784F6F60-7F33-44BD-A37E-8D2617E89D80}"/>
              </a:ext>
            </a:extLst>
          </p:cNvPr>
          <p:cNvPicPr>
            <a:picLocks noChangeAspect="1"/>
          </p:cNvPicPr>
          <p:nvPr/>
        </p:nvPicPr>
        <p:blipFill>
          <a:blip r:embed="rId3"/>
          <a:stretch>
            <a:fillRect/>
          </a:stretch>
        </p:blipFill>
        <p:spPr>
          <a:xfrm>
            <a:off x="193124" y="14774"/>
            <a:ext cx="8353425" cy="3238500"/>
          </a:xfrm>
          <a:prstGeom prst="rect">
            <a:avLst/>
          </a:prstGeom>
        </p:spPr>
      </p:pic>
      <p:pic>
        <p:nvPicPr>
          <p:cNvPr id="2" name="Picture 1">
            <a:extLst>
              <a:ext uri="{FF2B5EF4-FFF2-40B4-BE49-F238E27FC236}">
                <a16:creationId xmlns:a16="http://schemas.microsoft.com/office/drawing/2014/main" id="{9DB9D425-9B18-47FF-994F-2CD0FE47832B}"/>
              </a:ext>
            </a:extLst>
          </p:cNvPr>
          <p:cNvPicPr>
            <a:picLocks noChangeAspect="1"/>
          </p:cNvPicPr>
          <p:nvPr/>
        </p:nvPicPr>
        <p:blipFill rotWithShape="1">
          <a:blip r:embed="rId4"/>
          <a:srcRect l="14921" t="95150" r="57489" b="761"/>
          <a:stretch/>
        </p:blipFill>
        <p:spPr>
          <a:xfrm>
            <a:off x="6382139" y="3116426"/>
            <a:ext cx="2490205" cy="447871"/>
          </a:xfrm>
          <a:prstGeom prst="rect">
            <a:avLst/>
          </a:prstGeom>
        </p:spPr>
      </p:pic>
    </p:spTree>
    <p:extLst>
      <p:ext uri="{BB962C8B-B14F-4D97-AF65-F5344CB8AC3E}">
        <p14:creationId xmlns:p14="http://schemas.microsoft.com/office/powerpoint/2010/main" val="3817484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6E31FB-5B0A-46E0-A360-5C83C2473B99}"/>
              </a:ext>
            </a:extLst>
          </p:cNvPr>
          <p:cNvPicPr>
            <a:picLocks noChangeAspect="1"/>
          </p:cNvPicPr>
          <p:nvPr/>
        </p:nvPicPr>
        <p:blipFill>
          <a:blip r:embed="rId2"/>
          <a:stretch>
            <a:fillRect/>
          </a:stretch>
        </p:blipFill>
        <p:spPr>
          <a:xfrm>
            <a:off x="1123560" y="0"/>
            <a:ext cx="9032033" cy="6232849"/>
          </a:xfrm>
          <a:prstGeom prst="rect">
            <a:avLst/>
          </a:prstGeom>
        </p:spPr>
      </p:pic>
      <p:pic>
        <p:nvPicPr>
          <p:cNvPr id="3" name="Picture 2">
            <a:extLst>
              <a:ext uri="{FF2B5EF4-FFF2-40B4-BE49-F238E27FC236}">
                <a16:creationId xmlns:a16="http://schemas.microsoft.com/office/drawing/2014/main" id="{92478408-3425-425A-9265-6085E1170BA7}"/>
              </a:ext>
            </a:extLst>
          </p:cNvPr>
          <p:cNvPicPr>
            <a:picLocks noChangeAspect="1"/>
          </p:cNvPicPr>
          <p:nvPr/>
        </p:nvPicPr>
        <p:blipFill rotWithShape="1">
          <a:blip r:embed="rId3"/>
          <a:srcRect l="10479" t="34990" b="11291"/>
          <a:stretch/>
        </p:blipFill>
        <p:spPr>
          <a:xfrm>
            <a:off x="5372003" y="6074228"/>
            <a:ext cx="4783590" cy="317241"/>
          </a:xfrm>
          <a:prstGeom prst="rect">
            <a:avLst/>
          </a:prstGeom>
        </p:spPr>
      </p:pic>
    </p:spTree>
    <p:extLst>
      <p:ext uri="{BB962C8B-B14F-4D97-AF65-F5344CB8AC3E}">
        <p14:creationId xmlns:p14="http://schemas.microsoft.com/office/powerpoint/2010/main" val="1439082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D034F-8CBB-4A68-8D0D-B5DB5470B760}"/>
              </a:ext>
            </a:extLst>
          </p:cNvPr>
          <p:cNvPicPr>
            <a:picLocks noChangeAspect="1"/>
          </p:cNvPicPr>
          <p:nvPr/>
        </p:nvPicPr>
        <p:blipFill>
          <a:blip r:embed="rId2"/>
          <a:stretch>
            <a:fillRect/>
          </a:stretch>
        </p:blipFill>
        <p:spPr>
          <a:xfrm>
            <a:off x="0" y="1430980"/>
            <a:ext cx="12192000" cy="3996040"/>
          </a:xfrm>
          <a:prstGeom prst="rect">
            <a:avLst/>
          </a:prstGeom>
        </p:spPr>
      </p:pic>
    </p:spTree>
    <p:extLst>
      <p:ext uri="{BB962C8B-B14F-4D97-AF65-F5344CB8AC3E}">
        <p14:creationId xmlns:p14="http://schemas.microsoft.com/office/powerpoint/2010/main" val="2614327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F162DE-3686-4F56-B3EB-BB060C7474B5}"/>
              </a:ext>
            </a:extLst>
          </p:cNvPr>
          <p:cNvPicPr>
            <a:picLocks noChangeAspect="1"/>
          </p:cNvPicPr>
          <p:nvPr/>
        </p:nvPicPr>
        <p:blipFill>
          <a:blip r:embed="rId2"/>
          <a:stretch>
            <a:fillRect/>
          </a:stretch>
        </p:blipFill>
        <p:spPr>
          <a:xfrm>
            <a:off x="0" y="19432"/>
            <a:ext cx="5936338" cy="3039372"/>
          </a:xfrm>
          <a:prstGeom prst="rect">
            <a:avLst/>
          </a:prstGeom>
        </p:spPr>
      </p:pic>
      <p:pic>
        <p:nvPicPr>
          <p:cNvPr id="3" name="Picture 2">
            <a:extLst>
              <a:ext uri="{FF2B5EF4-FFF2-40B4-BE49-F238E27FC236}">
                <a16:creationId xmlns:a16="http://schemas.microsoft.com/office/drawing/2014/main" id="{C32759BA-26C7-4600-87FD-900129C8C427}"/>
              </a:ext>
            </a:extLst>
          </p:cNvPr>
          <p:cNvPicPr>
            <a:picLocks noChangeAspect="1"/>
          </p:cNvPicPr>
          <p:nvPr/>
        </p:nvPicPr>
        <p:blipFill>
          <a:blip r:embed="rId3"/>
          <a:stretch>
            <a:fillRect/>
          </a:stretch>
        </p:blipFill>
        <p:spPr>
          <a:xfrm>
            <a:off x="5941670" y="2027677"/>
            <a:ext cx="5805587" cy="3448431"/>
          </a:xfrm>
          <a:prstGeom prst="rect">
            <a:avLst/>
          </a:prstGeom>
        </p:spPr>
      </p:pic>
      <p:pic>
        <p:nvPicPr>
          <p:cNvPr id="4" name="Picture 3">
            <a:extLst>
              <a:ext uri="{FF2B5EF4-FFF2-40B4-BE49-F238E27FC236}">
                <a16:creationId xmlns:a16="http://schemas.microsoft.com/office/drawing/2014/main" id="{0279FAEA-75C8-4A7C-A71E-F0E043CEFB12}"/>
              </a:ext>
            </a:extLst>
          </p:cNvPr>
          <p:cNvPicPr>
            <a:picLocks noChangeAspect="1"/>
          </p:cNvPicPr>
          <p:nvPr/>
        </p:nvPicPr>
        <p:blipFill rotWithShape="1">
          <a:blip r:embed="rId3"/>
          <a:srcRect t="80344"/>
          <a:stretch/>
        </p:blipFill>
        <p:spPr>
          <a:xfrm>
            <a:off x="0" y="3058804"/>
            <a:ext cx="5936337" cy="693089"/>
          </a:xfrm>
          <a:prstGeom prst="rect">
            <a:avLst/>
          </a:prstGeom>
        </p:spPr>
      </p:pic>
      <p:pic>
        <p:nvPicPr>
          <p:cNvPr id="5" name="Picture 4">
            <a:extLst>
              <a:ext uri="{FF2B5EF4-FFF2-40B4-BE49-F238E27FC236}">
                <a16:creationId xmlns:a16="http://schemas.microsoft.com/office/drawing/2014/main" id="{5FF9942A-B3D0-45C7-BFFA-E841C99DC7F2}"/>
              </a:ext>
            </a:extLst>
          </p:cNvPr>
          <p:cNvPicPr>
            <a:picLocks noChangeAspect="1"/>
          </p:cNvPicPr>
          <p:nvPr/>
        </p:nvPicPr>
        <p:blipFill>
          <a:blip r:embed="rId4"/>
          <a:stretch>
            <a:fillRect/>
          </a:stretch>
        </p:blipFill>
        <p:spPr>
          <a:xfrm>
            <a:off x="747139" y="3751893"/>
            <a:ext cx="4332700" cy="2367908"/>
          </a:xfrm>
          <a:prstGeom prst="rect">
            <a:avLst/>
          </a:prstGeom>
        </p:spPr>
      </p:pic>
    </p:spTree>
    <p:extLst>
      <p:ext uri="{BB962C8B-B14F-4D97-AF65-F5344CB8AC3E}">
        <p14:creationId xmlns:p14="http://schemas.microsoft.com/office/powerpoint/2010/main" val="2217814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DACB11-B7AB-4C09-921D-499812D6FC55}"/>
              </a:ext>
            </a:extLst>
          </p:cNvPr>
          <p:cNvPicPr>
            <a:picLocks noChangeAspect="1"/>
          </p:cNvPicPr>
          <p:nvPr/>
        </p:nvPicPr>
        <p:blipFill>
          <a:blip r:embed="rId2"/>
          <a:stretch>
            <a:fillRect/>
          </a:stretch>
        </p:blipFill>
        <p:spPr>
          <a:xfrm>
            <a:off x="66128" y="298581"/>
            <a:ext cx="7597070" cy="3349688"/>
          </a:xfrm>
          <a:prstGeom prst="rect">
            <a:avLst/>
          </a:prstGeom>
        </p:spPr>
      </p:pic>
      <p:pic>
        <p:nvPicPr>
          <p:cNvPr id="3" name="Picture 2">
            <a:extLst>
              <a:ext uri="{FF2B5EF4-FFF2-40B4-BE49-F238E27FC236}">
                <a16:creationId xmlns:a16="http://schemas.microsoft.com/office/drawing/2014/main" id="{E0D3C187-C853-425D-9EC9-FBA2479D8818}"/>
              </a:ext>
            </a:extLst>
          </p:cNvPr>
          <p:cNvPicPr>
            <a:picLocks noChangeAspect="1"/>
          </p:cNvPicPr>
          <p:nvPr/>
        </p:nvPicPr>
        <p:blipFill>
          <a:blip r:embed="rId3"/>
          <a:stretch>
            <a:fillRect/>
          </a:stretch>
        </p:blipFill>
        <p:spPr>
          <a:xfrm>
            <a:off x="7019728" y="2533262"/>
            <a:ext cx="5106145" cy="4026158"/>
          </a:xfrm>
          <a:prstGeom prst="rect">
            <a:avLst/>
          </a:prstGeom>
        </p:spPr>
      </p:pic>
    </p:spTree>
    <p:extLst>
      <p:ext uri="{BB962C8B-B14F-4D97-AF65-F5344CB8AC3E}">
        <p14:creationId xmlns:p14="http://schemas.microsoft.com/office/powerpoint/2010/main" val="54615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A84B6B-2D05-40D6-91E3-8A41C3CD40E1}"/>
              </a:ext>
            </a:extLst>
          </p:cNvPr>
          <p:cNvPicPr>
            <a:picLocks noChangeAspect="1"/>
          </p:cNvPicPr>
          <p:nvPr/>
        </p:nvPicPr>
        <p:blipFill rotWithShape="1">
          <a:blip r:embed="rId2"/>
          <a:srcRect t="31926"/>
          <a:stretch/>
        </p:blipFill>
        <p:spPr>
          <a:xfrm>
            <a:off x="616969" y="2253997"/>
            <a:ext cx="11896725" cy="1912775"/>
          </a:xfrm>
          <a:prstGeom prst="rect">
            <a:avLst/>
          </a:prstGeom>
        </p:spPr>
      </p:pic>
      <p:pic>
        <p:nvPicPr>
          <p:cNvPr id="2" name="Picture 1">
            <a:extLst>
              <a:ext uri="{FF2B5EF4-FFF2-40B4-BE49-F238E27FC236}">
                <a16:creationId xmlns:a16="http://schemas.microsoft.com/office/drawing/2014/main" id="{67D51496-73EC-432F-86C8-C183BDA366BD}"/>
              </a:ext>
            </a:extLst>
          </p:cNvPr>
          <p:cNvPicPr>
            <a:picLocks noChangeAspect="1"/>
          </p:cNvPicPr>
          <p:nvPr/>
        </p:nvPicPr>
        <p:blipFill>
          <a:blip r:embed="rId3"/>
          <a:stretch>
            <a:fillRect/>
          </a:stretch>
        </p:blipFill>
        <p:spPr>
          <a:xfrm>
            <a:off x="0" y="-195943"/>
            <a:ext cx="6972300" cy="1724025"/>
          </a:xfrm>
          <a:prstGeom prst="rect">
            <a:avLst/>
          </a:prstGeom>
        </p:spPr>
      </p:pic>
      <p:pic>
        <p:nvPicPr>
          <p:cNvPr id="3" name="Picture 2">
            <a:extLst>
              <a:ext uri="{FF2B5EF4-FFF2-40B4-BE49-F238E27FC236}">
                <a16:creationId xmlns:a16="http://schemas.microsoft.com/office/drawing/2014/main" id="{AD0A39E3-E215-4591-A828-95EAC68F16A7}"/>
              </a:ext>
            </a:extLst>
          </p:cNvPr>
          <p:cNvPicPr>
            <a:picLocks noChangeAspect="1"/>
          </p:cNvPicPr>
          <p:nvPr/>
        </p:nvPicPr>
        <p:blipFill>
          <a:blip r:embed="rId4"/>
          <a:stretch>
            <a:fillRect/>
          </a:stretch>
        </p:blipFill>
        <p:spPr>
          <a:xfrm>
            <a:off x="7341699" y="2097513"/>
            <a:ext cx="4850301" cy="4139882"/>
          </a:xfrm>
          <a:prstGeom prst="rect">
            <a:avLst/>
          </a:prstGeom>
        </p:spPr>
      </p:pic>
      <p:pic>
        <p:nvPicPr>
          <p:cNvPr id="4" name="Picture 3">
            <a:extLst>
              <a:ext uri="{FF2B5EF4-FFF2-40B4-BE49-F238E27FC236}">
                <a16:creationId xmlns:a16="http://schemas.microsoft.com/office/drawing/2014/main" id="{D553435E-68A7-479A-872B-711EB79C417A}"/>
              </a:ext>
            </a:extLst>
          </p:cNvPr>
          <p:cNvPicPr>
            <a:picLocks noChangeAspect="1"/>
          </p:cNvPicPr>
          <p:nvPr/>
        </p:nvPicPr>
        <p:blipFill rotWithShape="1">
          <a:blip r:embed="rId2"/>
          <a:srcRect t="10133" r="31521" b="65275"/>
          <a:stretch/>
        </p:blipFill>
        <p:spPr>
          <a:xfrm>
            <a:off x="653143" y="1268820"/>
            <a:ext cx="8146773" cy="690999"/>
          </a:xfrm>
          <a:prstGeom prst="rect">
            <a:avLst/>
          </a:prstGeom>
        </p:spPr>
      </p:pic>
      <p:pic>
        <p:nvPicPr>
          <p:cNvPr id="6" name="Picture 5">
            <a:extLst>
              <a:ext uri="{FF2B5EF4-FFF2-40B4-BE49-F238E27FC236}">
                <a16:creationId xmlns:a16="http://schemas.microsoft.com/office/drawing/2014/main" id="{C320125D-5028-4C6F-9318-78BD59F5A7DD}"/>
              </a:ext>
            </a:extLst>
          </p:cNvPr>
          <p:cNvPicPr>
            <a:picLocks noChangeAspect="1"/>
          </p:cNvPicPr>
          <p:nvPr/>
        </p:nvPicPr>
        <p:blipFill rotWithShape="1">
          <a:blip r:embed="rId2"/>
          <a:srcRect l="68405" t="12311" b="68098"/>
          <a:stretch/>
        </p:blipFill>
        <p:spPr>
          <a:xfrm>
            <a:off x="1419402" y="1822260"/>
            <a:ext cx="3758778" cy="550507"/>
          </a:xfrm>
          <a:prstGeom prst="rect">
            <a:avLst/>
          </a:prstGeom>
        </p:spPr>
      </p:pic>
    </p:spTree>
    <p:extLst>
      <p:ext uri="{BB962C8B-B14F-4D97-AF65-F5344CB8AC3E}">
        <p14:creationId xmlns:p14="http://schemas.microsoft.com/office/powerpoint/2010/main" val="2642886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33D0-7042-4BD4-AC72-013487FD0AC7}"/>
              </a:ext>
            </a:extLst>
          </p:cNvPr>
          <p:cNvSpPr>
            <a:spLocks noGrp="1"/>
          </p:cNvSpPr>
          <p:nvPr>
            <p:ph type="title"/>
          </p:nvPr>
        </p:nvSpPr>
        <p:spPr/>
        <p:txBody>
          <a:bodyPr/>
          <a:lstStyle/>
          <a:p>
            <a:r>
              <a:rPr lang="en-AU" dirty="0"/>
              <a:t>The Repository</a:t>
            </a:r>
          </a:p>
        </p:txBody>
      </p:sp>
      <p:sp>
        <p:nvSpPr>
          <p:cNvPr id="3" name="Content Placeholder 2">
            <a:extLst>
              <a:ext uri="{FF2B5EF4-FFF2-40B4-BE49-F238E27FC236}">
                <a16:creationId xmlns:a16="http://schemas.microsoft.com/office/drawing/2014/main" id="{03D0674C-F8E4-453D-AE33-A129BA3E0BFC}"/>
              </a:ext>
            </a:extLst>
          </p:cNvPr>
          <p:cNvSpPr>
            <a:spLocks noGrp="1"/>
          </p:cNvSpPr>
          <p:nvPr>
            <p:ph idx="1"/>
          </p:nvPr>
        </p:nvSpPr>
        <p:spPr>
          <a:xfrm>
            <a:off x="474306" y="1392236"/>
            <a:ext cx="10515600" cy="4351338"/>
          </a:xfrm>
        </p:spPr>
        <p:txBody>
          <a:bodyPr/>
          <a:lstStyle/>
          <a:p>
            <a:r>
              <a:rPr lang="en-AU" dirty="0"/>
              <a:t>The repository is the location where a version control system keeps track of all changes that are made. </a:t>
            </a:r>
          </a:p>
          <a:p>
            <a:r>
              <a:rPr lang="en-AU" dirty="0"/>
              <a:t>Think of the repository like a bank vault and the repository’s history like the ledger. Each time a deposit – known as a </a:t>
            </a:r>
            <a:r>
              <a:rPr lang="en-AU" i="1" dirty="0"/>
              <a:t>commit</a:t>
            </a:r>
            <a:r>
              <a:rPr lang="en-AU" dirty="0"/>
              <a:t> is made, Git adds an entry to the ledger and stored the changes for safekeeping.</a:t>
            </a:r>
          </a:p>
          <a:p>
            <a:pPr marL="0" indent="0">
              <a:buNone/>
            </a:pPr>
            <a:endParaRPr lang="en-AU" dirty="0"/>
          </a:p>
        </p:txBody>
      </p:sp>
      <p:pic>
        <p:nvPicPr>
          <p:cNvPr id="1028" name="Picture 4" descr="Image result for does mr potter have his key">
            <a:extLst>
              <a:ext uri="{FF2B5EF4-FFF2-40B4-BE49-F238E27FC236}">
                <a16:creationId xmlns:a16="http://schemas.microsoft.com/office/drawing/2014/main" id="{3C74014A-7540-4646-851A-4EC02B069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5167" y="4267701"/>
            <a:ext cx="1871983" cy="17873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5CA72A-7BDA-4027-BF12-C970C5681BAA}"/>
              </a:ext>
            </a:extLst>
          </p:cNvPr>
          <p:cNvSpPr txBox="1"/>
          <p:nvPr/>
        </p:nvSpPr>
        <p:spPr>
          <a:xfrm>
            <a:off x="7146353" y="6123543"/>
            <a:ext cx="3843553" cy="369332"/>
          </a:xfrm>
          <a:prstGeom prst="rect">
            <a:avLst/>
          </a:prstGeom>
          <a:noFill/>
        </p:spPr>
        <p:txBody>
          <a:bodyPr wrap="none" rtlCol="0">
            <a:spAutoFit/>
          </a:bodyPr>
          <a:lstStyle/>
          <a:p>
            <a:r>
              <a:rPr lang="en-AU" dirty="0">
                <a:latin typeface="+mj-lt"/>
              </a:rPr>
              <a:t>And does Mr Harry Potter have his key?</a:t>
            </a:r>
          </a:p>
        </p:txBody>
      </p:sp>
    </p:spTree>
    <p:extLst>
      <p:ext uri="{BB962C8B-B14F-4D97-AF65-F5344CB8AC3E}">
        <p14:creationId xmlns:p14="http://schemas.microsoft.com/office/powerpoint/2010/main" val="3188312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934C73-DA26-46EF-9F4F-B9D5F2E2A146}"/>
              </a:ext>
            </a:extLst>
          </p:cNvPr>
          <p:cNvPicPr>
            <a:picLocks noChangeAspect="1"/>
          </p:cNvPicPr>
          <p:nvPr/>
        </p:nvPicPr>
        <p:blipFill>
          <a:blip r:embed="rId2"/>
          <a:stretch>
            <a:fillRect/>
          </a:stretch>
        </p:blipFill>
        <p:spPr>
          <a:xfrm>
            <a:off x="1522834" y="1"/>
            <a:ext cx="6785564" cy="6774024"/>
          </a:xfrm>
          <a:prstGeom prst="rect">
            <a:avLst/>
          </a:prstGeom>
        </p:spPr>
      </p:pic>
    </p:spTree>
    <p:extLst>
      <p:ext uri="{BB962C8B-B14F-4D97-AF65-F5344CB8AC3E}">
        <p14:creationId xmlns:p14="http://schemas.microsoft.com/office/powerpoint/2010/main" val="3529298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AC1F98-5DB4-45B3-882A-E944778D87C9}"/>
              </a:ext>
            </a:extLst>
          </p:cNvPr>
          <p:cNvPicPr>
            <a:picLocks noChangeAspect="1"/>
          </p:cNvPicPr>
          <p:nvPr/>
        </p:nvPicPr>
        <p:blipFill>
          <a:blip r:embed="rId2"/>
          <a:stretch>
            <a:fillRect/>
          </a:stretch>
        </p:blipFill>
        <p:spPr>
          <a:xfrm>
            <a:off x="0" y="0"/>
            <a:ext cx="8553450" cy="1885950"/>
          </a:xfrm>
          <a:prstGeom prst="rect">
            <a:avLst/>
          </a:prstGeom>
        </p:spPr>
      </p:pic>
      <p:pic>
        <p:nvPicPr>
          <p:cNvPr id="4" name="Picture 3">
            <a:extLst>
              <a:ext uri="{FF2B5EF4-FFF2-40B4-BE49-F238E27FC236}">
                <a16:creationId xmlns:a16="http://schemas.microsoft.com/office/drawing/2014/main" id="{A3F23E08-8138-44A7-A380-4DDD11960FCB}"/>
              </a:ext>
            </a:extLst>
          </p:cNvPr>
          <p:cNvPicPr>
            <a:picLocks noChangeAspect="1"/>
          </p:cNvPicPr>
          <p:nvPr/>
        </p:nvPicPr>
        <p:blipFill>
          <a:blip r:embed="rId3"/>
          <a:stretch>
            <a:fillRect/>
          </a:stretch>
        </p:blipFill>
        <p:spPr>
          <a:xfrm>
            <a:off x="6096000" y="1727135"/>
            <a:ext cx="6165784" cy="5130865"/>
          </a:xfrm>
          <a:prstGeom prst="rect">
            <a:avLst/>
          </a:prstGeom>
        </p:spPr>
      </p:pic>
    </p:spTree>
    <p:extLst>
      <p:ext uri="{BB962C8B-B14F-4D97-AF65-F5344CB8AC3E}">
        <p14:creationId xmlns:p14="http://schemas.microsoft.com/office/powerpoint/2010/main" val="2008565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BD6E5E-7A6B-4B3F-B7FD-722A49309714}"/>
              </a:ext>
            </a:extLst>
          </p:cNvPr>
          <p:cNvPicPr>
            <a:picLocks noChangeAspect="1"/>
          </p:cNvPicPr>
          <p:nvPr/>
        </p:nvPicPr>
        <p:blipFill rotWithShape="1">
          <a:blip r:embed="rId2"/>
          <a:srcRect b="2449"/>
          <a:stretch/>
        </p:blipFill>
        <p:spPr>
          <a:xfrm>
            <a:off x="1439217" y="0"/>
            <a:ext cx="7994032" cy="6871142"/>
          </a:xfrm>
          <a:prstGeom prst="rect">
            <a:avLst/>
          </a:prstGeom>
        </p:spPr>
      </p:pic>
    </p:spTree>
    <p:extLst>
      <p:ext uri="{BB962C8B-B14F-4D97-AF65-F5344CB8AC3E}">
        <p14:creationId xmlns:p14="http://schemas.microsoft.com/office/powerpoint/2010/main" val="1100201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1EDE84-9B50-4D7A-80D7-A7ECF111CBBB}"/>
              </a:ext>
            </a:extLst>
          </p:cNvPr>
          <p:cNvPicPr>
            <a:picLocks noChangeAspect="1"/>
          </p:cNvPicPr>
          <p:nvPr/>
        </p:nvPicPr>
        <p:blipFill>
          <a:blip r:embed="rId2"/>
          <a:stretch>
            <a:fillRect/>
          </a:stretch>
        </p:blipFill>
        <p:spPr>
          <a:xfrm>
            <a:off x="0" y="0"/>
            <a:ext cx="8304245" cy="1520265"/>
          </a:xfrm>
          <a:prstGeom prst="rect">
            <a:avLst/>
          </a:prstGeom>
        </p:spPr>
      </p:pic>
      <p:pic>
        <p:nvPicPr>
          <p:cNvPr id="3" name="Picture 2">
            <a:extLst>
              <a:ext uri="{FF2B5EF4-FFF2-40B4-BE49-F238E27FC236}">
                <a16:creationId xmlns:a16="http://schemas.microsoft.com/office/drawing/2014/main" id="{9384A7AA-4B5E-4F5F-AB9A-FC06BD60C237}"/>
              </a:ext>
            </a:extLst>
          </p:cNvPr>
          <p:cNvPicPr>
            <a:picLocks noChangeAspect="1"/>
          </p:cNvPicPr>
          <p:nvPr/>
        </p:nvPicPr>
        <p:blipFill rotWithShape="1">
          <a:blip r:embed="rId3"/>
          <a:srcRect b="7866"/>
          <a:stretch/>
        </p:blipFill>
        <p:spPr>
          <a:xfrm>
            <a:off x="5929861" y="760132"/>
            <a:ext cx="6037172" cy="6097868"/>
          </a:xfrm>
          <a:prstGeom prst="rect">
            <a:avLst/>
          </a:prstGeom>
        </p:spPr>
      </p:pic>
      <p:pic>
        <p:nvPicPr>
          <p:cNvPr id="4" name="Picture 3">
            <a:extLst>
              <a:ext uri="{FF2B5EF4-FFF2-40B4-BE49-F238E27FC236}">
                <a16:creationId xmlns:a16="http://schemas.microsoft.com/office/drawing/2014/main" id="{B97BFAF7-1D55-46AD-9280-36A440601ECC}"/>
              </a:ext>
            </a:extLst>
          </p:cNvPr>
          <p:cNvPicPr>
            <a:picLocks noChangeAspect="1"/>
          </p:cNvPicPr>
          <p:nvPr/>
        </p:nvPicPr>
        <p:blipFill rotWithShape="1">
          <a:blip r:embed="rId3"/>
          <a:srcRect t="91465"/>
          <a:stretch/>
        </p:blipFill>
        <p:spPr>
          <a:xfrm>
            <a:off x="0" y="3999458"/>
            <a:ext cx="6255666" cy="585309"/>
          </a:xfrm>
          <a:prstGeom prst="rect">
            <a:avLst/>
          </a:prstGeom>
        </p:spPr>
      </p:pic>
    </p:spTree>
    <p:extLst>
      <p:ext uri="{BB962C8B-B14F-4D97-AF65-F5344CB8AC3E}">
        <p14:creationId xmlns:p14="http://schemas.microsoft.com/office/powerpoint/2010/main" val="3439954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431184-E0B8-46C5-88A4-CC0721012B4B}"/>
              </a:ext>
            </a:extLst>
          </p:cNvPr>
          <p:cNvPicPr>
            <a:picLocks noChangeAspect="1"/>
          </p:cNvPicPr>
          <p:nvPr/>
        </p:nvPicPr>
        <p:blipFill rotWithShape="1">
          <a:blip r:embed="rId3"/>
          <a:srcRect t="66" r="3820" b="12652"/>
          <a:stretch/>
        </p:blipFill>
        <p:spPr>
          <a:xfrm>
            <a:off x="6323044" y="1118175"/>
            <a:ext cx="5868956" cy="5728996"/>
          </a:xfrm>
          <a:prstGeom prst="rect">
            <a:avLst/>
          </a:prstGeom>
        </p:spPr>
      </p:pic>
      <p:pic>
        <p:nvPicPr>
          <p:cNvPr id="2" name="Picture 1">
            <a:extLst>
              <a:ext uri="{FF2B5EF4-FFF2-40B4-BE49-F238E27FC236}">
                <a16:creationId xmlns:a16="http://schemas.microsoft.com/office/drawing/2014/main" id="{E8FD95F3-232F-43A4-B083-496744A60C93}"/>
              </a:ext>
            </a:extLst>
          </p:cNvPr>
          <p:cNvPicPr>
            <a:picLocks noChangeAspect="1"/>
          </p:cNvPicPr>
          <p:nvPr/>
        </p:nvPicPr>
        <p:blipFill rotWithShape="1">
          <a:blip r:embed="rId4"/>
          <a:srcRect r="1371"/>
          <a:stretch/>
        </p:blipFill>
        <p:spPr>
          <a:xfrm>
            <a:off x="0" y="0"/>
            <a:ext cx="6867331" cy="2466975"/>
          </a:xfrm>
          <a:prstGeom prst="rect">
            <a:avLst/>
          </a:prstGeom>
        </p:spPr>
      </p:pic>
      <p:pic>
        <p:nvPicPr>
          <p:cNvPr id="4" name="Picture 3">
            <a:extLst>
              <a:ext uri="{FF2B5EF4-FFF2-40B4-BE49-F238E27FC236}">
                <a16:creationId xmlns:a16="http://schemas.microsoft.com/office/drawing/2014/main" id="{7D4B880C-C269-4F32-95D2-3944E902998C}"/>
              </a:ext>
            </a:extLst>
          </p:cNvPr>
          <p:cNvPicPr>
            <a:picLocks noChangeAspect="1"/>
          </p:cNvPicPr>
          <p:nvPr/>
        </p:nvPicPr>
        <p:blipFill rotWithShape="1">
          <a:blip r:embed="rId3"/>
          <a:srcRect t="85642"/>
          <a:stretch/>
        </p:blipFill>
        <p:spPr>
          <a:xfrm>
            <a:off x="0" y="1974642"/>
            <a:ext cx="6375528" cy="984665"/>
          </a:xfrm>
          <a:prstGeom prst="rect">
            <a:avLst/>
          </a:prstGeom>
        </p:spPr>
      </p:pic>
    </p:spTree>
    <p:extLst>
      <p:ext uri="{BB962C8B-B14F-4D97-AF65-F5344CB8AC3E}">
        <p14:creationId xmlns:p14="http://schemas.microsoft.com/office/powerpoint/2010/main" val="2424075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9A2424-4910-4AA8-9A95-C2261537A663}"/>
              </a:ext>
            </a:extLst>
          </p:cNvPr>
          <p:cNvPicPr>
            <a:picLocks noChangeAspect="1"/>
          </p:cNvPicPr>
          <p:nvPr/>
        </p:nvPicPr>
        <p:blipFill>
          <a:blip r:embed="rId2"/>
          <a:stretch>
            <a:fillRect/>
          </a:stretch>
        </p:blipFill>
        <p:spPr>
          <a:xfrm>
            <a:off x="0" y="0"/>
            <a:ext cx="7019925" cy="1171575"/>
          </a:xfrm>
          <a:prstGeom prst="rect">
            <a:avLst/>
          </a:prstGeom>
        </p:spPr>
      </p:pic>
      <p:pic>
        <p:nvPicPr>
          <p:cNvPr id="3" name="Picture 2">
            <a:extLst>
              <a:ext uri="{FF2B5EF4-FFF2-40B4-BE49-F238E27FC236}">
                <a16:creationId xmlns:a16="http://schemas.microsoft.com/office/drawing/2014/main" id="{81C63E54-8779-421B-B034-3B9E90F6D45E}"/>
              </a:ext>
            </a:extLst>
          </p:cNvPr>
          <p:cNvPicPr>
            <a:picLocks noChangeAspect="1"/>
          </p:cNvPicPr>
          <p:nvPr/>
        </p:nvPicPr>
        <p:blipFill>
          <a:blip r:embed="rId3"/>
          <a:stretch>
            <a:fillRect/>
          </a:stretch>
        </p:blipFill>
        <p:spPr>
          <a:xfrm>
            <a:off x="294983" y="1062037"/>
            <a:ext cx="6600825" cy="4733925"/>
          </a:xfrm>
          <a:prstGeom prst="rect">
            <a:avLst/>
          </a:prstGeom>
        </p:spPr>
      </p:pic>
    </p:spTree>
    <p:extLst>
      <p:ext uri="{BB962C8B-B14F-4D97-AF65-F5344CB8AC3E}">
        <p14:creationId xmlns:p14="http://schemas.microsoft.com/office/powerpoint/2010/main" val="66679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895140-2B8E-4C8D-95E5-0DD5FCCF334B}"/>
              </a:ext>
            </a:extLst>
          </p:cNvPr>
          <p:cNvPicPr>
            <a:picLocks noChangeAspect="1"/>
          </p:cNvPicPr>
          <p:nvPr/>
        </p:nvPicPr>
        <p:blipFill>
          <a:blip r:embed="rId2"/>
          <a:stretch>
            <a:fillRect/>
          </a:stretch>
        </p:blipFill>
        <p:spPr>
          <a:xfrm>
            <a:off x="1222310" y="157162"/>
            <a:ext cx="7137918" cy="5992201"/>
          </a:xfrm>
          <a:prstGeom prst="rect">
            <a:avLst/>
          </a:prstGeom>
        </p:spPr>
      </p:pic>
    </p:spTree>
    <p:extLst>
      <p:ext uri="{BB962C8B-B14F-4D97-AF65-F5344CB8AC3E}">
        <p14:creationId xmlns:p14="http://schemas.microsoft.com/office/powerpoint/2010/main" val="3941491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866189-E026-4B91-9F0F-F740FE14FDF1}"/>
              </a:ext>
            </a:extLst>
          </p:cNvPr>
          <p:cNvPicPr>
            <a:picLocks noChangeAspect="1"/>
          </p:cNvPicPr>
          <p:nvPr/>
        </p:nvPicPr>
        <p:blipFill>
          <a:blip r:embed="rId2"/>
          <a:stretch>
            <a:fillRect/>
          </a:stretch>
        </p:blipFill>
        <p:spPr>
          <a:xfrm>
            <a:off x="0" y="0"/>
            <a:ext cx="8743950" cy="933450"/>
          </a:xfrm>
          <a:prstGeom prst="rect">
            <a:avLst/>
          </a:prstGeom>
        </p:spPr>
      </p:pic>
      <p:pic>
        <p:nvPicPr>
          <p:cNvPr id="3" name="Picture 2">
            <a:extLst>
              <a:ext uri="{FF2B5EF4-FFF2-40B4-BE49-F238E27FC236}">
                <a16:creationId xmlns:a16="http://schemas.microsoft.com/office/drawing/2014/main" id="{3F2917EE-73F6-49E7-9F2C-929EF089E23F}"/>
              </a:ext>
            </a:extLst>
          </p:cNvPr>
          <p:cNvPicPr>
            <a:picLocks noChangeAspect="1"/>
          </p:cNvPicPr>
          <p:nvPr/>
        </p:nvPicPr>
        <p:blipFill rotWithShape="1">
          <a:blip r:embed="rId3"/>
          <a:srcRect b="68169"/>
          <a:stretch/>
        </p:blipFill>
        <p:spPr>
          <a:xfrm>
            <a:off x="138979" y="933450"/>
            <a:ext cx="6046674" cy="2495550"/>
          </a:xfrm>
          <a:prstGeom prst="rect">
            <a:avLst/>
          </a:prstGeom>
        </p:spPr>
      </p:pic>
      <p:pic>
        <p:nvPicPr>
          <p:cNvPr id="4" name="Picture 3">
            <a:extLst>
              <a:ext uri="{FF2B5EF4-FFF2-40B4-BE49-F238E27FC236}">
                <a16:creationId xmlns:a16="http://schemas.microsoft.com/office/drawing/2014/main" id="{3344BE4E-58A0-4B4F-8AC9-EE786B2ABB6E}"/>
              </a:ext>
            </a:extLst>
          </p:cNvPr>
          <p:cNvPicPr>
            <a:picLocks noChangeAspect="1"/>
          </p:cNvPicPr>
          <p:nvPr/>
        </p:nvPicPr>
        <p:blipFill rotWithShape="1">
          <a:blip r:embed="rId3"/>
          <a:srcRect t="32517"/>
          <a:stretch/>
        </p:blipFill>
        <p:spPr>
          <a:xfrm>
            <a:off x="6763713" y="1772816"/>
            <a:ext cx="5289308" cy="4627983"/>
          </a:xfrm>
          <a:prstGeom prst="rect">
            <a:avLst/>
          </a:prstGeom>
        </p:spPr>
      </p:pic>
    </p:spTree>
    <p:extLst>
      <p:ext uri="{BB962C8B-B14F-4D97-AF65-F5344CB8AC3E}">
        <p14:creationId xmlns:p14="http://schemas.microsoft.com/office/powerpoint/2010/main" val="2555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9D3-37D8-438A-840F-2E5817D8A240}"/>
              </a:ext>
            </a:extLst>
          </p:cNvPr>
          <p:cNvSpPr>
            <a:spLocks noGrp="1"/>
          </p:cNvSpPr>
          <p:nvPr>
            <p:ph type="title"/>
          </p:nvPr>
        </p:nvSpPr>
        <p:spPr/>
        <p:txBody>
          <a:bodyPr/>
          <a:lstStyle/>
          <a:p>
            <a:r>
              <a:rPr lang="en-AU" dirty="0"/>
              <a:t>Lesson Summary:</a:t>
            </a:r>
          </a:p>
        </p:txBody>
      </p:sp>
      <p:sp>
        <p:nvSpPr>
          <p:cNvPr id="3" name="Content Placeholder 2">
            <a:extLst>
              <a:ext uri="{FF2B5EF4-FFF2-40B4-BE49-F238E27FC236}">
                <a16:creationId xmlns:a16="http://schemas.microsoft.com/office/drawing/2014/main" id="{769DAC34-E968-481A-849C-E8BE06A747B3}"/>
              </a:ext>
            </a:extLst>
          </p:cNvPr>
          <p:cNvSpPr>
            <a:spLocks noGrp="1"/>
          </p:cNvSpPr>
          <p:nvPr>
            <p:ph idx="1"/>
          </p:nvPr>
        </p:nvSpPr>
        <p:spPr/>
        <p:txBody>
          <a:bodyPr>
            <a:normAutofit fontScale="92500" lnSpcReduction="20000"/>
          </a:bodyPr>
          <a:lstStyle/>
          <a:p>
            <a:r>
              <a:rPr lang="en-AU" dirty="0"/>
              <a:t>You should now know what are:</a:t>
            </a:r>
          </a:p>
          <a:p>
            <a:r>
              <a:rPr lang="en-AU" dirty="0"/>
              <a:t>VCSs</a:t>
            </a:r>
          </a:p>
          <a:p>
            <a:r>
              <a:rPr lang="en-AU" dirty="0"/>
              <a:t>Repositories </a:t>
            </a:r>
          </a:p>
          <a:p>
            <a:r>
              <a:rPr lang="en-AU" dirty="0"/>
              <a:t>Working Tree</a:t>
            </a:r>
          </a:p>
          <a:p>
            <a:r>
              <a:rPr lang="en-AU" dirty="0"/>
              <a:t>Commits</a:t>
            </a:r>
          </a:p>
          <a:p>
            <a:r>
              <a:rPr lang="en-AU" dirty="0"/>
              <a:t>Remotes</a:t>
            </a:r>
          </a:p>
          <a:p>
            <a:r>
              <a:rPr lang="en-AU" dirty="0"/>
              <a:t>Fetching</a:t>
            </a:r>
          </a:p>
          <a:p>
            <a:r>
              <a:rPr lang="en-AU" dirty="0"/>
              <a:t>Merging</a:t>
            </a:r>
          </a:p>
          <a:p>
            <a:r>
              <a:rPr lang="en-AU" dirty="0"/>
              <a:t>Merge Conflicts</a:t>
            </a:r>
          </a:p>
          <a:p>
            <a:r>
              <a:rPr lang="en-AU" dirty="0"/>
              <a:t>Pull Requests</a:t>
            </a:r>
          </a:p>
        </p:txBody>
      </p:sp>
    </p:spTree>
    <p:extLst>
      <p:ext uri="{BB962C8B-B14F-4D97-AF65-F5344CB8AC3E}">
        <p14:creationId xmlns:p14="http://schemas.microsoft.com/office/powerpoint/2010/main" val="289050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4AFA-D1A0-41BA-BA2C-57D35EE09145}"/>
              </a:ext>
            </a:extLst>
          </p:cNvPr>
          <p:cNvSpPr>
            <a:spLocks noGrp="1"/>
          </p:cNvSpPr>
          <p:nvPr>
            <p:ph type="title"/>
          </p:nvPr>
        </p:nvSpPr>
        <p:spPr/>
        <p:txBody>
          <a:bodyPr/>
          <a:lstStyle/>
          <a:p>
            <a:r>
              <a:rPr lang="en-AU" dirty="0"/>
              <a:t>Your own private repository</a:t>
            </a:r>
          </a:p>
        </p:txBody>
      </p:sp>
      <p:sp>
        <p:nvSpPr>
          <p:cNvPr id="3" name="Content Placeholder 2">
            <a:extLst>
              <a:ext uri="{FF2B5EF4-FFF2-40B4-BE49-F238E27FC236}">
                <a16:creationId xmlns:a16="http://schemas.microsoft.com/office/drawing/2014/main" id="{AD792BD4-9318-4847-A346-9081625D65E8}"/>
              </a:ext>
            </a:extLst>
          </p:cNvPr>
          <p:cNvSpPr>
            <a:spLocks noGrp="1"/>
          </p:cNvSpPr>
          <p:nvPr>
            <p:ph idx="1"/>
          </p:nvPr>
        </p:nvSpPr>
        <p:spPr/>
        <p:txBody>
          <a:bodyPr/>
          <a:lstStyle/>
          <a:p>
            <a:r>
              <a:rPr lang="en-AU" dirty="0"/>
              <a:t>In a </a:t>
            </a:r>
            <a:r>
              <a:rPr lang="en-AU" i="1" dirty="0"/>
              <a:t>DVCs</a:t>
            </a:r>
            <a:r>
              <a:rPr lang="en-AU" dirty="0"/>
              <a:t> – each user has their own private repository on their computer – the </a:t>
            </a:r>
            <a:r>
              <a:rPr lang="en-AU" i="1" dirty="0"/>
              <a:t>Local Repository</a:t>
            </a:r>
            <a:r>
              <a:rPr lang="en-AU" dirty="0"/>
              <a:t>. This repository stores the entire history of changes. You </a:t>
            </a:r>
            <a:r>
              <a:rPr lang="en-AU" i="1" dirty="0"/>
              <a:t>commit</a:t>
            </a:r>
            <a:r>
              <a:rPr lang="en-AU" dirty="0"/>
              <a:t> your changes to this repository.</a:t>
            </a:r>
          </a:p>
          <a:p>
            <a:r>
              <a:rPr lang="en-AU" dirty="0"/>
              <a:t>Commit: An annotated “snapshot” of the differences made to the system at a given point in time.</a:t>
            </a:r>
          </a:p>
        </p:txBody>
      </p:sp>
    </p:spTree>
    <p:extLst>
      <p:ext uri="{BB962C8B-B14F-4D97-AF65-F5344CB8AC3E}">
        <p14:creationId xmlns:p14="http://schemas.microsoft.com/office/powerpoint/2010/main" val="2105999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E374-9172-43EC-8BBF-9B617EC8A20A}"/>
              </a:ext>
            </a:extLst>
          </p:cNvPr>
          <p:cNvSpPr>
            <a:spLocks noGrp="1"/>
          </p:cNvSpPr>
          <p:nvPr>
            <p:ph type="title"/>
          </p:nvPr>
        </p:nvSpPr>
        <p:spPr/>
        <p:txBody>
          <a:bodyPr/>
          <a:lstStyle/>
          <a:p>
            <a:r>
              <a:rPr lang="en-AU" dirty="0"/>
              <a:t>What do we store in a repository?</a:t>
            </a:r>
          </a:p>
        </p:txBody>
      </p:sp>
      <p:sp>
        <p:nvSpPr>
          <p:cNvPr id="3" name="Content Placeholder 2">
            <a:extLst>
              <a:ext uri="{FF2B5EF4-FFF2-40B4-BE49-F238E27FC236}">
                <a16:creationId xmlns:a16="http://schemas.microsoft.com/office/drawing/2014/main" id="{1ABFF58B-4C92-4F37-9FB0-A8D18173D7C3}"/>
              </a:ext>
            </a:extLst>
          </p:cNvPr>
          <p:cNvSpPr>
            <a:spLocks noGrp="1"/>
          </p:cNvSpPr>
          <p:nvPr>
            <p:ph idx="1"/>
          </p:nvPr>
        </p:nvSpPr>
        <p:spPr/>
        <p:txBody>
          <a:bodyPr/>
          <a:lstStyle/>
          <a:p>
            <a:r>
              <a:rPr lang="en-AU" dirty="0"/>
              <a:t>Nearly everything that you need to work on your project.</a:t>
            </a:r>
          </a:p>
          <a:p>
            <a:r>
              <a:rPr lang="en-AU" dirty="0"/>
              <a:t>Your repository needs a copy of everything in your project that is essential for you to modify, enhance and create new versions of it.</a:t>
            </a:r>
          </a:p>
          <a:p>
            <a:r>
              <a:rPr lang="en-AU" dirty="0"/>
              <a:t>You should store your project’s source code and the build files it requires.</a:t>
            </a:r>
          </a:p>
          <a:p>
            <a:r>
              <a:rPr lang="en-AU" dirty="0"/>
              <a:t>Other common items are sample configuration files, documentation, images used in the application and unit tests.</a:t>
            </a:r>
          </a:p>
          <a:p>
            <a:r>
              <a:rPr lang="en-AU" dirty="0"/>
              <a:t>However: you shouldn’t include the tools you use like eclipse, and stuff specific to your computer.</a:t>
            </a:r>
          </a:p>
        </p:txBody>
      </p:sp>
    </p:spTree>
    <p:extLst>
      <p:ext uri="{BB962C8B-B14F-4D97-AF65-F5344CB8AC3E}">
        <p14:creationId xmlns:p14="http://schemas.microsoft.com/office/powerpoint/2010/main" val="775999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D8265-582C-438C-8C2B-3B1F08BCEEE5}"/>
              </a:ext>
            </a:extLst>
          </p:cNvPr>
          <p:cNvSpPr>
            <a:spLocks noGrp="1"/>
          </p:cNvSpPr>
          <p:nvPr>
            <p:ph type="title"/>
          </p:nvPr>
        </p:nvSpPr>
        <p:spPr/>
        <p:txBody>
          <a:bodyPr/>
          <a:lstStyle/>
          <a:p>
            <a:r>
              <a:rPr lang="en-AU" dirty="0"/>
              <a:t>Working Trees</a:t>
            </a:r>
          </a:p>
        </p:txBody>
      </p:sp>
      <p:sp>
        <p:nvSpPr>
          <p:cNvPr id="3" name="Content Placeholder 2">
            <a:extLst>
              <a:ext uri="{FF2B5EF4-FFF2-40B4-BE49-F238E27FC236}">
                <a16:creationId xmlns:a16="http://schemas.microsoft.com/office/drawing/2014/main" id="{6AA761F0-69B8-47D0-A015-92B53449AE53}"/>
              </a:ext>
            </a:extLst>
          </p:cNvPr>
          <p:cNvSpPr>
            <a:spLocks noGrp="1"/>
          </p:cNvSpPr>
          <p:nvPr>
            <p:ph idx="1"/>
          </p:nvPr>
        </p:nvSpPr>
        <p:spPr/>
        <p:txBody>
          <a:bodyPr/>
          <a:lstStyle/>
          <a:p>
            <a:r>
              <a:rPr lang="en-AU" dirty="0"/>
              <a:t>The working tree is your current view of the repository. It is the current version that you are editing and working on.</a:t>
            </a:r>
          </a:p>
          <a:p>
            <a:r>
              <a:rPr lang="en-AU" dirty="0"/>
              <a:t>The rest of the repository exists in the .git/ directory inside your project’s directory on your computer.</a:t>
            </a:r>
          </a:p>
        </p:txBody>
      </p:sp>
    </p:spTree>
    <p:extLst>
      <p:ext uri="{BB962C8B-B14F-4D97-AF65-F5344CB8AC3E}">
        <p14:creationId xmlns:p14="http://schemas.microsoft.com/office/powerpoint/2010/main" val="1952758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02E79-A029-48C5-A718-D4F0FEED1AE9}"/>
              </a:ext>
            </a:extLst>
          </p:cNvPr>
          <p:cNvSpPr>
            <a:spLocks noGrp="1"/>
          </p:cNvSpPr>
          <p:nvPr>
            <p:ph type="title"/>
          </p:nvPr>
        </p:nvSpPr>
        <p:spPr/>
        <p:txBody>
          <a:bodyPr/>
          <a:lstStyle/>
          <a:p>
            <a:r>
              <a:rPr lang="en-AU" dirty="0"/>
              <a:t>Manipulating Files and Staying in Sync</a:t>
            </a:r>
          </a:p>
        </p:txBody>
      </p:sp>
      <p:sp>
        <p:nvSpPr>
          <p:cNvPr id="3" name="Content Placeholder 2">
            <a:extLst>
              <a:ext uri="{FF2B5EF4-FFF2-40B4-BE49-F238E27FC236}">
                <a16:creationId xmlns:a16="http://schemas.microsoft.com/office/drawing/2014/main" id="{97BCE58C-2E5F-419C-8C14-C68FED18A474}"/>
              </a:ext>
            </a:extLst>
          </p:cNvPr>
          <p:cNvSpPr>
            <a:spLocks noGrp="1"/>
          </p:cNvSpPr>
          <p:nvPr>
            <p:ph idx="1"/>
          </p:nvPr>
        </p:nvSpPr>
        <p:spPr/>
        <p:txBody>
          <a:bodyPr/>
          <a:lstStyle/>
          <a:p>
            <a:r>
              <a:rPr lang="en-AU" dirty="0"/>
              <a:t>Committing a change adds a new revision to the repository, and stores a log message explaining what the change did. This log provides a record to help you identify where you made changes earlier.</a:t>
            </a:r>
          </a:p>
          <a:p>
            <a:r>
              <a:rPr lang="en-AU" dirty="0"/>
              <a:t>However this repository you commit to is stored on your computer. Once you want to share with the rest of your programmers you </a:t>
            </a:r>
            <a:r>
              <a:rPr lang="en-AU" i="1" dirty="0"/>
              <a:t>push </a:t>
            </a:r>
            <a:r>
              <a:rPr lang="en-AU" dirty="0"/>
              <a:t>your commits to an upstream repository. </a:t>
            </a:r>
          </a:p>
          <a:p>
            <a:r>
              <a:rPr lang="en-AU" dirty="0"/>
              <a:t>This is a repository  which is not on your computer that you and other developers push changes to. </a:t>
            </a:r>
          </a:p>
          <a:p>
            <a:pPr marL="0" indent="0">
              <a:buNone/>
            </a:pPr>
            <a:endParaRPr lang="en-AU" dirty="0"/>
          </a:p>
        </p:txBody>
      </p:sp>
    </p:spTree>
    <p:extLst>
      <p:ext uri="{BB962C8B-B14F-4D97-AF65-F5344CB8AC3E}">
        <p14:creationId xmlns:p14="http://schemas.microsoft.com/office/powerpoint/2010/main" val="3451770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00AF-BAA4-4BDB-B1C2-A48DB9B24C7B}"/>
              </a:ext>
            </a:extLst>
          </p:cNvPr>
          <p:cNvSpPr>
            <a:spLocks noGrp="1"/>
          </p:cNvSpPr>
          <p:nvPr>
            <p:ph type="title"/>
          </p:nvPr>
        </p:nvSpPr>
        <p:spPr/>
        <p:txBody>
          <a:bodyPr/>
          <a:lstStyle/>
          <a:p>
            <a:r>
              <a:rPr lang="en-AU" dirty="0"/>
              <a:t>Retrieving From an upstream Repository:</a:t>
            </a:r>
          </a:p>
        </p:txBody>
      </p:sp>
      <p:sp>
        <p:nvSpPr>
          <p:cNvPr id="3" name="Content Placeholder 2">
            <a:extLst>
              <a:ext uri="{FF2B5EF4-FFF2-40B4-BE49-F238E27FC236}">
                <a16:creationId xmlns:a16="http://schemas.microsoft.com/office/drawing/2014/main" id="{D8D48715-5CFB-4F99-91C9-E679CE60F393}"/>
              </a:ext>
            </a:extLst>
          </p:cNvPr>
          <p:cNvSpPr>
            <a:spLocks noGrp="1"/>
          </p:cNvSpPr>
          <p:nvPr>
            <p:ph idx="1"/>
          </p:nvPr>
        </p:nvSpPr>
        <p:spPr/>
        <p:txBody>
          <a:bodyPr/>
          <a:lstStyle/>
          <a:p>
            <a:r>
              <a:rPr lang="en-AU" dirty="0"/>
              <a:t>First you ‘fetch’ from an upstream repository, which syncs the upstream repository with the repository stored on your computer. Then you merge those changes into your local history (your working tree). </a:t>
            </a:r>
          </a:p>
          <a:p>
            <a:r>
              <a:rPr lang="en-AU" dirty="0"/>
              <a:t>Git provides a useful tool to do both of these at once known as </a:t>
            </a:r>
            <a:r>
              <a:rPr lang="en-AU" i="1" dirty="0"/>
              <a:t>pulling</a:t>
            </a:r>
            <a:r>
              <a:rPr lang="en-AU" dirty="0"/>
              <a:t>.</a:t>
            </a:r>
          </a:p>
          <a:p>
            <a:r>
              <a:rPr lang="en-AU" dirty="0"/>
              <a:t>Since Git is fully distributed, you can push and pull changes to multiple repositories (However, in your time on our team you will most likely only pull from one).</a:t>
            </a:r>
          </a:p>
        </p:txBody>
      </p:sp>
    </p:spTree>
    <p:extLst>
      <p:ext uri="{BB962C8B-B14F-4D97-AF65-F5344CB8AC3E}">
        <p14:creationId xmlns:p14="http://schemas.microsoft.com/office/powerpoint/2010/main" val="2936310886"/>
      </p:ext>
    </p:extLst>
  </p:cSld>
  <p:clrMapOvr>
    <a:masterClrMapping/>
  </p:clrMapOvr>
</p:sld>
</file>

<file path=ppt/theme/theme1.xml><?xml version="1.0" encoding="utf-8"?>
<a:theme xmlns:a="http://schemas.openxmlformats.org/drawingml/2006/main" name="Office Theme">
  <a:themeElements>
    <a:clrScheme name="Redbacks">
      <a:dk1>
        <a:sysClr val="windowText" lastClr="000000"/>
      </a:dk1>
      <a:lt1>
        <a:srgbClr val="FFFFFF"/>
      </a:lt1>
      <a:dk2>
        <a:srgbClr val="323232"/>
      </a:dk2>
      <a:lt2>
        <a:srgbClr val="FFFFFF"/>
      </a:lt2>
      <a:accent1>
        <a:srgbClr val="A51B22"/>
      </a:accent1>
      <a:accent2>
        <a:srgbClr val="B61E25"/>
      </a:accent2>
      <a:accent3>
        <a:srgbClr val="C72027"/>
      </a:accent3>
      <a:accent4>
        <a:srgbClr val="D9232C"/>
      </a:accent4>
      <a:accent5>
        <a:srgbClr val="DE323A"/>
      </a:accent5>
      <a:accent6>
        <a:srgbClr val="E1434B"/>
      </a:accent6>
      <a:hlink>
        <a:srgbClr val="FF0000"/>
      </a:hlink>
      <a:folHlink>
        <a:srgbClr val="FF50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botics Workshops Template 2019.potx" id="{D62B8CFD-1FD7-42C6-9FDD-AECF771D0A1A}" vid="{8603E1ED-FF29-4DE7-A0D7-313EEFB418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Robotics Workshops Template 2019</Template>
  <TotalTime>2</TotalTime>
  <Words>2078</Words>
  <Application>Microsoft Office PowerPoint</Application>
  <PresentationFormat>Widescreen</PresentationFormat>
  <Paragraphs>195</Paragraphs>
  <Slides>48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Miriam Fixed</vt:lpstr>
      <vt:lpstr>Office Theme</vt:lpstr>
      <vt:lpstr>Version Control – The Git Way</vt:lpstr>
      <vt:lpstr>Working in a team</vt:lpstr>
      <vt:lpstr>What is Version Control?</vt:lpstr>
      <vt:lpstr>The Repository</vt:lpstr>
      <vt:lpstr>Your own private repository</vt:lpstr>
      <vt:lpstr>What do we store in a repository?</vt:lpstr>
      <vt:lpstr>Working Trees</vt:lpstr>
      <vt:lpstr>Manipulating Files and Staying in Sync</vt:lpstr>
      <vt:lpstr>Retrieving From an upstream Repository:</vt:lpstr>
      <vt:lpstr>Tracking Projects, Directories, and Files</vt:lpstr>
      <vt:lpstr>Programming Workflow</vt:lpstr>
      <vt:lpstr>There is far… far… more to Git – wherein most of the usefulness lies, but for now installing…</vt:lpstr>
      <vt:lpstr>Lets Start a Repository</vt:lpstr>
      <vt:lpstr>Setting up Repository</vt:lpstr>
      <vt:lpstr>Staging Changes to Commit</vt:lpstr>
      <vt:lpstr>What this should look like</vt:lpstr>
      <vt:lpstr>Actually Committing</vt:lpstr>
      <vt:lpstr>Ignoring Files – Git ignore</vt:lpstr>
      <vt:lpstr>Branches</vt:lpstr>
      <vt:lpstr>Branches - Continued</vt:lpstr>
      <vt:lpstr>Branches in action</vt:lpstr>
      <vt:lpstr>Branches Commands</vt:lpstr>
      <vt:lpstr>Merging</vt:lpstr>
      <vt:lpstr>Merge Commands</vt:lpstr>
      <vt:lpstr>Remotes - Github</vt:lpstr>
      <vt:lpstr>Cloning:</vt:lpstr>
      <vt:lpstr>Adding New Remotes</vt:lpstr>
      <vt:lpstr>Fetch, Pull &amp; Push</vt:lpstr>
      <vt:lpstr>Styling Conventions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Version Control – The Git Way</dc:title>
  <dc:creator>Ben Schwarz</dc:creator>
  <cp:lastModifiedBy>Schwarz B21</cp:lastModifiedBy>
  <cp:revision>63</cp:revision>
  <dcterms:created xsi:type="dcterms:W3CDTF">2019-08-17T08:50:01Z</dcterms:created>
  <dcterms:modified xsi:type="dcterms:W3CDTF">2019-12-03T06:57:57Z</dcterms:modified>
</cp:coreProperties>
</file>